
<file path=[Content_Types].xml><?xml version="1.0" encoding="utf-8"?>
<Types xmlns="http://schemas.openxmlformats.org/package/2006/content-types">
  <Override PartName="/ppt/ink/ink58.xml" ContentType="application/inkml+xml"/>
  <Override PartName="/ppt/ink/ink87.xml" ContentType="application/inkml+xml"/>
  <Override PartName="/ppt/ink/ink106.xml" ContentType="application/inkml+xml"/>
  <Override PartName="/ppt/ink/ink124.xml" ContentType="application/inkml+xml"/>
  <Override PartName="/ppt/ink/ink135.xml" ContentType="application/inkml+xml"/>
  <Override PartName="/ppt/slides/slide4.xml" ContentType="application/vnd.openxmlformats-officedocument.presentationml.slide+xml"/>
  <Override PartName="/ppt/slideLayouts/slideLayout6.xml" ContentType="application/vnd.openxmlformats-officedocument.presentationml.slideLayout+xml"/>
  <Override PartName="/ppt/ink/ink18.xml" ContentType="application/inkml+xml"/>
  <Override PartName="/ppt/ink/ink29.xml" ContentType="application/inkml+xml"/>
  <Override PartName="/ppt/ink/ink47.xml" ContentType="application/inkml+xml"/>
  <Override PartName="/ppt/ink/ink65.xml" ContentType="application/inkml+xml"/>
  <Override PartName="/ppt/ink/ink76.xml" ContentType="application/inkml+xml"/>
  <Override PartName="/ppt/ink/ink94.xml" ContentType="application/inkml+xml"/>
  <Override PartName="/ppt/ink/ink113.xml" ContentType="application/inkml+xml"/>
  <Override PartName="/ppt/theme/theme1.xml" ContentType="application/vnd.openxmlformats-officedocument.theme+xml"/>
  <Override PartName="/ppt/slideLayouts/slideLayout2.xml" ContentType="application/vnd.openxmlformats-officedocument.presentationml.slideLayout+xml"/>
  <Override PartName="/ppt/ink/ink6.xml" ContentType="application/inkml+xml"/>
  <Override PartName="/ppt/ink/ink25.xml" ContentType="application/inkml+xml"/>
  <Override PartName="/ppt/ink/ink36.xml" ContentType="application/inkml+xml"/>
  <Override PartName="/ppt/ink/ink54.xml" ContentType="application/inkml+xml"/>
  <Override PartName="/ppt/ink/ink72.xml" ContentType="application/inkml+xml"/>
  <Override PartName="/ppt/ink/ink83.xml" ContentType="application/inkml+xml"/>
  <Override PartName="/ppt/ink/ink102.xml" ContentType="application/inkml+xml"/>
  <Override PartName="/ppt/ink/ink120.xml" ContentType="application/inkml+xml"/>
  <Override PartName="/ppt/ink/ink131.xml" ContentType="application/inkml+xml"/>
  <Default Extension="xml" ContentType="application/xml"/>
  <Override PartName="/ppt/slides/slide14.xml" ContentType="application/vnd.openxmlformats-officedocument.presentationml.slide+xml"/>
  <Override PartName="/ppt/ink/ink14.xml" ContentType="application/inkml+xml"/>
  <Override PartName="/ppt/ink/ink43.xml" ContentType="application/inkml+xml"/>
  <Override PartName="/ppt/ink/ink61.xml" ContentType="application/inkml+xml"/>
  <Override PartName="/ppt/ink/ink90.xml" ContentType="application/inkml+xml"/>
  <Override PartName="/ppt/slides/slide10.xml" ContentType="application/vnd.openxmlformats-officedocument.presentationml.slide+xml"/>
  <Override PartName="/ppt/tableStyles.xml" ContentType="application/vnd.openxmlformats-officedocument.presentationml.tableStyles+xml"/>
  <Override PartName="/ppt/ink/ink2.xml" ContentType="application/inkml+xml"/>
  <Override PartName="/ppt/ink/ink21.xml" ContentType="application/inkml+xml"/>
  <Override PartName="/ppt/ink/ink32.xml" ContentType="application/inkml+xml"/>
  <Override PartName="/ppt/ink/ink50.xml" ContentType="application/inkml+xml"/>
  <Override PartName="/ppt/ink/ink10.xml" ContentType="application/inkml+xml"/>
  <Override PartName="/ppt/ink/ink129.xml" ContentType="application/inkml+xml"/>
  <Override PartName="/ppt/slides/slide9.xml" ContentType="application/vnd.openxmlformats-officedocument.presentationml.slide+xml"/>
  <Override PartName="/ppt/viewProps.xml" ContentType="application/vnd.openxmlformats-officedocument.presentationml.viewProps+xml"/>
  <Override PartName="/ppt/ink/ink88.xml" ContentType="application/inkml+xml"/>
  <Override PartName="/ppt/ink/ink99.xml" ContentType="application/inkml+xml"/>
  <Override PartName="/ppt/ink/ink118.xml" ContentType="application/inkml+xml"/>
  <Override PartName="/ppt/ink/ink136.xml" ContentType="application/inkml+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ink/ink48.xml" ContentType="application/inkml+xml"/>
  <Override PartName="/ppt/ink/ink59.xml" ContentType="application/inkml+xml"/>
  <Override PartName="/ppt/ink/ink77.xml" ContentType="application/inkml+xml"/>
  <Override PartName="/ppt/ink/ink95.xml" ContentType="application/inkml+xml"/>
  <Override PartName="/ppt/ink/ink107.xml" ContentType="application/inkml+xml"/>
  <Override PartName="/ppt/ink/ink125.xml" ContentType="application/inkml+xml"/>
  <Override PartName="/ppt/presProps.xml" ContentType="application/vnd.openxmlformats-officedocument.presentationml.presProps+xml"/>
  <Override PartName="/ppt/ink/ink19.xml" ContentType="application/inkml+xml"/>
  <Override PartName="/ppt/ink/ink37.xml" ContentType="application/inkml+xml"/>
  <Override PartName="/ppt/ink/ink66.xml" ContentType="application/inkml+xml"/>
  <Override PartName="/ppt/ink/ink84.xml" ContentType="application/inkml+xml"/>
  <Override PartName="/ppt/ink/ink114.xml" ContentType="application/inkml+xml"/>
  <Override PartName="/ppt/ink/ink132.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ink/ink7.xml" ContentType="application/inkml+xml"/>
  <Override PartName="/ppt/ink/ink26.xml" ContentType="application/inkml+xml"/>
  <Override PartName="/ppt/ink/ink44.xml" ContentType="application/inkml+xml"/>
  <Override PartName="/ppt/ink/ink55.xml" ContentType="application/inkml+xml"/>
  <Override PartName="/ppt/ink/ink73.xml" ContentType="application/inkml+xml"/>
  <Override PartName="/ppt/ink/ink91.xml" ContentType="application/inkml+xml"/>
  <Override PartName="/ppt/ink/ink103.xml" ContentType="application/inkml+xml"/>
  <Override PartName="/ppt/ink/ink121.xml" ContentType="application/inkml+xml"/>
  <Override PartName="/ppt/presentation.xml" ContentType="application/vnd.openxmlformats-officedocument.presentationml.presentation.main+xml"/>
  <Override PartName="/docProps/app.xml" ContentType="application/vnd.openxmlformats-officedocument.extended-properties+xml"/>
  <Override PartName="/ppt/ink/ink3.xml" ContentType="application/inkml+xml"/>
  <Override PartName="/ppt/ink/ink15.xml" ContentType="application/inkml+xml"/>
  <Override PartName="/ppt/ink/ink33.xml" ContentType="application/inkml+xml"/>
  <Override PartName="/ppt/ink/ink62.xml" ContentType="application/inkml+xml"/>
  <Override PartName="/ppt/ink/ink80.xml" ContentType="application/inkml+xml"/>
  <Override PartName="/ppt/ink/ink110.xml" ContentType="application/inkml+xml"/>
  <Override PartName="/ppt/slides/slide11.xml" ContentType="application/vnd.openxmlformats-officedocument.presentationml.slide+xml"/>
  <Override PartName="/ppt/ink/ink22.xml" ContentType="application/inkml+xml"/>
  <Override PartName="/ppt/ink/ink40.xml" ContentType="application/inkml+xml"/>
  <Override PartName="/ppt/ink/ink51.xml" ContentType="application/inkml+xml"/>
  <Override PartName="/ppt/slideLayouts/slideLayout10.xml" ContentType="application/vnd.openxmlformats-officedocument.presentationml.slideLayout+xml"/>
  <Default Extension="vml" ContentType="application/vnd.openxmlformats-officedocument.vmlDrawing"/>
  <Override PartName="/ppt/ink/ink11.xml" ContentType="application/inkml+xml"/>
  <Override PartName="/ppt/ink/ink119.xml" ContentType="application/inkml+xml"/>
  <Override PartName="/ppt/slides/slide8.xml" ContentType="application/vnd.openxmlformats-officedocument.presentationml.slide+xml"/>
  <Override PartName="/docProps/core.xml" ContentType="application/vnd.openxmlformats-package.core-properties+xml"/>
  <Override PartName="/ppt/ink/ink69.xml" ContentType="application/inkml+xml"/>
  <Override PartName="/ppt/ink/ink89.xml" ContentType="application/inkml+xml"/>
  <Override PartName="/ppt/ink/ink98.xml" ContentType="application/inkml+xml"/>
  <Override PartName="/ppt/ink/ink108.xml" ContentType="application/inkml+xml"/>
  <Override PartName="/ppt/ink/ink117.xml" ContentType="application/inkml+xml"/>
  <Override PartName="/ppt/ink/ink128.xml" ContentType="application/inkml+xml"/>
  <Override PartName="/ppt/slides/slide6.xml" ContentType="application/vnd.openxmlformats-officedocument.presentationml.slide+xml"/>
  <Override PartName="/ppt/slideLayouts/slideLayout8.xml" ContentType="application/vnd.openxmlformats-officedocument.presentationml.slideLayout+xml"/>
  <Override PartName="/ppt/ink/ink49.xml" ContentType="application/inkml+xml"/>
  <Override PartName="/ppt/ink/ink67.xml" ContentType="application/inkml+xml"/>
  <Override PartName="/ppt/ink/ink78.xml" ContentType="application/inkml+xml"/>
  <Override PartName="/ppt/ink/ink96.xml" ContentType="application/inkml+xml"/>
  <Override PartName="/ppt/ink/ink115.xml" ContentType="application/inkml+xml"/>
  <Override PartName="/ppt/ink/ink126.xml" ContentType="application/inkml+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ink/ink8.xml" ContentType="application/inkml+xml"/>
  <Override PartName="/ppt/ink/ink27.xml" ContentType="application/inkml+xml"/>
  <Override PartName="/ppt/ink/ink38.xml" ContentType="application/inkml+xml"/>
  <Override PartName="/ppt/ink/ink56.xml" ContentType="application/inkml+xml"/>
  <Override PartName="/ppt/ink/ink74.xml" ContentType="application/inkml+xml"/>
  <Override PartName="/ppt/ink/ink85.xml" ContentType="application/inkml+xml"/>
  <Override PartName="/ppt/ink/ink104.xml" ContentType="application/inkml+xml"/>
  <Override PartName="/ppt/ink/ink122.xml" ContentType="application/inkml+xml"/>
  <Override PartName="/ppt/ink/ink133.xml" ContentType="application/inkml+xml"/>
  <Override PartName="/ppt/slides/slide2.xml" ContentType="application/vnd.openxmlformats-officedocument.presentationml.slide+xml"/>
  <Override PartName="/ppt/ink/ink16.xml" ContentType="application/inkml+xml"/>
  <Override PartName="/ppt/ink/ink45.xml" ContentType="application/inkml+xml"/>
  <Override PartName="/ppt/ink/ink63.xml" ContentType="application/inkml+xml"/>
  <Override PartName="/ppt/ink/ink92.xml" ContentType="application/inkml+xml"/>
  <Override PartName="/ppt/ink/ink111.xml" ContentType="application/inkml+xml"/>
  <Default Extension="rels" ContentType="application/vnd.openxmlformats-package.relationships+xml"/>
  <Override PartName="/ppt/ink/ink4.xml" ContentType="application/inkml+xml"/>
  <Override PartName="/ppt/ink/ink23.xml" ContentType="application/inkml+xml"/>
  <Override PartName="/ppt/ink/ink34.xml" ContentType="application/inkml+xml"/>
  <Override PartName="/ppt/ink/ink52.xml" ContentType="application/inkml+xml"/>
  <Override PartName="/ppt/ink/ink70.xml" ContentType="application/inkml+xml"/>
  <Override PartName="/ppt/ink/ink81.xml" ContentType="application/inkml+xml"/>
  <Override PartName="/ppt/ink/ink100.xml" ContentType="application/inkml+xml"/>
  <Override PartName="/ppt/slides/slide12.xml" ContentType="application/vnd.openxmlformats-officedocument.presentationml.slide+xml"/>
  <Override PartName="/ppt/slideLayouts/slideLayout11.xml" ContentType="application/vnd.openxmlformats-officedocument.presentationml.slideLayout+xml"/>
  <Override PartName="/ppt/ink/ink12.xml" ContentType="application/inkml+xml"/>
  <Override PartName="/ppt/ink/ink41.xml" ContentType="application/inkml+xml"/>
  <Override PartName="/ppt/ink/ink30.xml" ContentType="application/inkml+xml"/>
  <Override PartName="/ppt/slides/slide7.xml" ContentType="application/vnd.openxmlformats-officedocument.presentationml.slide+xml"/>
  <Override PartName="/ppt/slideLayouts/slideLayout9.xml" ContentType="application/vnd.openxmlformats-officedocument.presentationml.slideLayout+xml"/>
  <Override PartName="/ppt/ink/ink79.xml" ContentType="application/inkml+xml"/>
  <Override PartName="/ppt/ink/ink97.xml" ContentType="application/inkml+xml"/>
  <Override PartName="/ppt/ink/ink109.xml" ContentType="application/inkml+xml"/>
  <Override PartName="/ppt/ink/ink127.xml" ContentType="application/inkml+xml"/>
  <Override PartName="/ppt/ink/ink39.xml" ContentType="application/inkml+xml"/>
  <Override PartName="/ppt/ink/ink68.xml" ContentType="application/inkml+xml"/>
  <Override PartName="/ppt/ink/ink86.xml" ContentType="application/inkml+xml"/>
  <Override PartName="/ppt/ink/ink116.xml" ContentType="application/inkml+xml"/>
  <Override PartName="/ppt/ink/ink134.xml" ContentType="application/inkml+xml"/>
  <Override PartName="/ppt/slides/slide3.xml" ContentType="application/vnd.openxmlformats-officedocument.presentationml.slide+xml"/>
  <Override PartName="/ppt/slideLayouts/slideLayout5.xml" ContentType="application/vnd.openxmlformats-officedocument.presentationml.slideLayout+xml"/>
  <Override PartName="/ppt/ink/ink9.xml" ContentType="application/inkml+xml"/>
  <Override PartName="/ppt/ink/ink28.xml" ContentType="application/inkml+xml"/>
  <Override PartName="/ppt/ink/ink46.xml" ContentType="application/inkml+xml"/>
  <Override PartName="/ppt/ink/ink57.xml" ContentType="application/inkml+xml"/>
  <Override PartName="/ppt/ink/ink75.xml" ContentType="application/inkml+xml"/>
  <Override PartName="/ppt/ink/ink93.xml" ContentType="application/inkml+xml"/>
  <Override PartName="/ppt/ink/ink105.xml" ContentType="application/inkml+xml"/>
  <Override PartName="/ppt/ink/ink123.xml" ContentType="application/inkml+xml"/>
  <Default Extension="jpeg" ContentType="image/jpeg"/>
  <Override PartName="/ppt/ink/ink17.xml" ContentType="application/inkml+xml"/>
  <Override PartName="/ppt/ink/ink35.xml" ContentType="application/inkml+xml"/>
  <Override PartName="/ppt/ink/ink64.xml" ContentType="application/inkml+xml"/>
  <Override PartName="/ppt/ink/ink82.xml" ContentType="application/inkml+xml"/>
  <Override PartName="/ppt/ink/ink101.xml" ContentType="application/inkml+xml"/>
  <Override PartName="/ppt/ink/ink112.xml" ContentType="application/inkml+xml"/>
  <Override PartName="/ppt/ink/ink130.xml" ContentType="application/inkml+xml"/>
  <Override PartName="/ppt/slides/slide13.xml" ContentType="application/vnd.openxmlformats-officedocument.presentationml.slide+xml"/>
  <Override PartName="/ppt/slideLayouts/slideLayout1.xml" ContentType="application/vnd.openxmlformats-officedocument.presentationml.slideLayout+xml"/>
  <Override PartName="/ppt/ink/ink5.xml" ContentType="application/inkml+xml"/>
  <Override PartName="/ppt/ink/ink24.xml" ContentType="application/inkml+xml"/>
  <Override PartName="/ppt/ink/ink42.xml" ContentType="application/inkml+xml"/>
  <Override PartName="/ppt/ink/ink53.xml" ContentType="application/inkml+xml"/>
  <Override PartName="/ppt/ink/ink71.xml" ContentType="application/inkml+xml"/>
  <Override PartName="/ppt/ink/ink1.xml" ContentType="application/inkml+xml"/>
  <Override PartName="/ppt/ink/ink13.xml" ContentType="application/inkml+xml"/>
  <Override PartName="/ppt/ink/ink31.xml" ContentType="application/inkml+xml"/>
  <Override PartName="/ppt/ink/ink60.xml" ContentType="application/inkml+xml"/>
  <Override PartName="/ppt/ink/ink20.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CC00"/>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6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32.5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39,'0'0,"48"-34,-48 34,0 0,0 0,0 0,80-14,-80 14,118 27,-118-27,131 72,-131-72,133 109,-133-109,108 142,-108-142,75 145,-75-145,35 140,-35-140,2 130,-2-130,-45 113,45-113,-94 54,94-54,-65 37</inkml:trace>
  <inkml:trace contextRef="#ctx0" brushRef="#br0" timeOffset="2230">4337 261,'0'0,"48"-25,-48 25,0 0,0 0,0 0,93-47,-93 47,66-33</inkml:trace>
  <inkml:trace contextRef="#ctx0" brushRef="#br0" timeOffset="4880">9367 469,'0'0,"11"-11,-11 11</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24.86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28 149,'0'0,"-7"20,7-20,0 0,0 0,0 0,0 0,0 0,0 0,0 0,0 0,0 0,0 0,0 0,-11 20,11-20,0 0,0 0,0 0,0 0,0 0,0 0,0 0,-5 12,5-12,0 0,0 0,0 0,-5 8</inkml:trace>
  <inkml:trace contextRef="#ctx0" brushRef="#br0" timeOffset="2850">3525 18,'0'0,"5"-10,-5 10,0 0,0 0,0 0,0 0,0 0,3-8,-3 8</inkml:trace>
  <inkml:trace contextRef="#ctx0" brushRef="#br0" timeOffset="4540">5228 184,'0'0,"27"19,-27-19,0 0,0 0,0 0,20 20,-20-20,14 37,-14-37,2 62,-2-62,-8 86,8-86,-13 91,13-91,-14 66,14-66,-9 20,9-20,-8-24,8 24,-5-16</inkml:trace>
</inkml:ink>
</file>

<file path=ppt/ink/ink10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5:06.94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93 0,'0'0,"4"13,-4-13,0 0,0 0,0 0,0 0,0 0,0 0,0 0,1 38,-1-38,0 0,0 0,0 0,-11 96,11-96,-21 129,21-129,-24 143,24-143,-15 125,15-125,-11 89,11-89,-9 63,9-63,-6 43,6-43,-1 25,1-25,3-14,-3 14,19-55,-19 55,33-83,-33 83,63-87,-63 87,67-52,-67 52,64-19,-64 19,61 12,-61-12,50 49,-50-49,36 82,-36-82,24 100,-24-100,17 101,-17-101,16 86,-16-86,28 53,-28-53,43 12,-43-12,31 7</inkml:trace>
  <inkml:trace contextRef="#ctx0" brushRef="#br0" timeOffset="450">1025 453,'0'0,"-19"-25,19 25,0 0,0 0,0 0,-43-23,43 23,-57-9,57 9,-57 15,57-15,-69 43,69-43,-54 66,54-66,-38 86,38-86,-9 76,9-76,22 71,-22-71,42 53,-42-53,52 24,-52-24,50-9,-50 9,49-50,-49 50,39-85,-39 85,35-96,-35 96,20-79,-20 79,15-56,-15 56,9-40,-9 40,3-4,-3 4,-7 34,7-34,-4 63,4-63,1 82,-1-82,17 81,-17-81,21 64,-21-64,28 32,-28-32,32 1,-32-1,29-31,-29 31,34-63,-34 63,40-81,-40 81,32-76,-32 76,28-71,-28 71,21-48,-21 48,20-32,-20 32,13 1,-13-1,11 28,-11-28,11 59,-11-59,16 72,-16-72,21 74,-21-74,16 56,-16-56,24 41,-24-41,20 24,-20-24,25 3,-25-3,28-28,-28 28,38-52,-38 52,33-75,-33 75,32-76,-32 76,23-55,-23 55,17-38,-17 38,12-26,-12 26,8 6,-8-6,-4 43,4-43,-4 78,4-78,2 94,-2-94,15 86,-15-86,18 66,-18-66,33 34,-33-34,31-2,-31 2,32-44,-32 44,34-94,-34 94,46-110,-46 110,43-116,-43 116,35-125,-35 125,29-87,-29 87,22-63,-22 63,19-43,-19 43,11 11,-11-11,-8 71,8-71,-12 113,12-113,-9 119,9-119,-6 127,6-127,-4 89,4-89,-2 62,2-62,-1 21,1-21,-1-22,1 22,10-59,-10 59,28-81,-28 81,52-82,-52 82,61-74,-61 74,68-56,-68 56,71-46,-71 46,60-34,-60 34,47-24,-47 24,28-19,-28 19,2-1,-2 1,-32 20,32-20,-55 40,55-40,-56 66,56-66,-46 82,46-82,-21 81,21-81,14 79,-14-79,63 75,-63-75,89 48,-89-48,63 33</inkml:trace>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5:08.91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367 139,'0'0,"-10"-24,10 24,0 0,0 0,0 0,0 0,0 0,0 0,0 0,-26-21,26 21,0 0,0 0,0 0,-28-6,28 6,-44 34,44-34,-56 86,56-86,-55 125,55-125,-48 144,48-144,-31 141,31-141,-21 127,21-127,-14 108,14-108,-10 69,10-69,-10 12,10-12,-5-42,5 42,-4-90,4 90,5-106,-5 106,14-96,-14 96,10-68,-10 68,12-42,-12 42,17-15,-17 15,33-2,-33 2,58 1,-58-1,70-2,-70 2,74-16,-74 16,72-29,-72 29,73-52,-73 52,73-69,-73 69,73-76,-73 76,73-58,-73 58,68-36,-68 36,76-6,-76 6,64 22,-64-22,49 68,-49-68,26 86,-26-86,-7 88,7-88,-36 71,36-71,-55 56,55-56,-64 27,64-27,-76 5,76-5,-70-24,70 24,-58-52,58 52,-36-85,36 85,-10-109,10 109,27-104,-27 104,19-72</inkml:trace>
  <inkml:trace contextRef="#ctx0" brushRef="#br0" timeOffset="770">1108 108,'0'0,"1"48,-1-48,0 0,0 0,0 0,-6 76,6-76,-9 86,9-86,-8 81,8-81,0 57,0-57,-5 37,5-37,-8 3,8-3,-3-33,3 33,7-56,-7 56,15-83,-15 83,41-112,-41 112,63-98,-63 98,78-60,-78 60,69-32,-69 32,47-22</inkml:trace>
</inkml:ink>
</file>

<file path=ppt/ink/ink10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5:10.06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403 413,'0'0,"-16"-28,16 28,0 0,0 0,0 0,-30-27,30 27,-58-15,58 15,-71 10,71-10,-81 56,81-56,-76 82,76-82,-51 84,51-84,-20 82,20-82,14 69,-14-69,37 42,-37-42,51 5,-51-5,50-27,-50 27,39-54,-39 54,30-82,-30 82,24-99,-24 99,16-80,-16 80,12-57,-12 57,7-23,-7 23,4 21,-4-21,9 66,-9-66,25 85,-25-85,39 86,-39-86,48 70,-48-70,57 36,-57-36,49-9,-49 9,45-40,-45 40,37-64,-37 64,23-78,-23 78,19-79,-19 79,13-55,-13 55,8-24,-8 24,0 24,0-24,-3 77,3-77,-1 115,1-115,2 130,-2-130,2 121,-2-121,3 101,-3-101,1 70,-1-70,0 32,0-32,-4-3,4 3,-5-40,5 40,-7-81,7 81,3-118,-3 118,17-132,-17 132,31-117,-31 117,30-95,-30 95,54-70,-54 70,68-44,-68 44,62-7,-62 7,65 32,-65-32,44 64,-44-64,14 77,-14-77,-17 69,17-69,-44 49,44-49,-64 35,64-35,-61-1,61 1,-47-41,47 41,-25-80,25 80,3-113,-3 113,3-79</inkml:trace>
  <inkml:trace contextRef="#ctx0" brushRef="#br0" timeOffset="940">1167 162,'0'0,"6"38,-6-38,0 0,0 0,0 0,2 87,-2-87,2 103,-2-103,-1 115,1-115,1 122,-1-122,2 108,-2-108,1 77,-1-77,1 48,-1-48,-1 15,1-15,-4-28,4 28,-1-64,1 64,3-86,-3 86,27-148,-27 148,26-139,-26 139,50-100,-50 100,55-71,-55 71,58-48,-58 48,78-12,-78 12,73 27,-73-27,60 60,-60-60,38 77,-38-77,4 82,-4-82,-24 62,24-62,-42 43,42-43,-67 32,67-32,-79-18,79 18,-67-41,67 41,-43-100,43 100,-31-70</inkml:trace>
  <inkml:trace contextRef="#ctx0" brushRef="#br0" timeOffset="1450">1856 268,'0'0,"-24"63,24-63,-27 76,27-76,-23 72,23-72,-16 54,16-54,-11 38,11-38,-9 11,9-11,-2-28,2 28,8-61,-8 61,23-73,-23 73,41-75,-41 75,65-59,-65 59,76-31,-76 31,62-11,-62 11,53 8,-53-8,52 16,-52-16,37 16,-37-16,22 23,-22-23,8 27,-8-27,-2 31,2-31,-15 41,15-41,-8 50,8-50,7 57,-7-57,26 59,-26-59,47 58,-47-58,62 42,-62-42,60 16,-60-16,54-8,-54 8,46-32,-46 32,33-69,-33 69,16-90,-16 90,0-97,0 97,-34-90,34 90,-62-73,62 73,-82-49,82 49,-92-25,92 25,-65 2,65-2,-41 14,41-14,6 8,-6-8,6 5</inkml:trace>
  <inkml:trace contextRef="#ctx0" brushRef="#br0" timeOffset="2140">2626 35,'0'0,"-13"16,13-16,0 0,0 0,0 0,-19 43,19-43,-8 80,8-80,7 100,-7-100,13 103,-13-103,27 86,-27-86,32 65,-32-65,34 39,-34-39,31 19,-31-19,28-13,-28 13,30-51,-30 51,36-101,-36 101,57-120,-57 120,42-100,-42 100,29-75,-29 75,19-52</inkml:trace>
  <inkml:trace contextRef="#ctx0" brushRef="#br0" timeOffset="2520">3445 210,'0'0,"-14"-30,14 30,0 0,0 0,0 0,-12-33,12 33,-45-27,45 27,-66-7,66 7,-80 21,80-21,-85 63,85-63,-68 82,68-82,-41 84,41-84,-8 80,8-80,22 65,-22-65,41 34,-41-34,46 7,-46-7,49-33,-49 33,50-68,-50 68,49-100,-49 100,53-91,-53 91,36-64,-36 64,26-44,-26 44,-1-3,1 3,-21 49,21-49,-22 83,22-83,-12 91,12-91,1 93,-1-93,22 74,-22-74,40 40,-40-40,49 6,-49-6,48-35,-48 35,47-71,-47 71,62-104,-62 104,44-118,-44 118,35-111,-35 111,24-80,-24 80,17-53,-17 53,8-10,-8 10,5 37,-5-37,-22 87,22-87,-7 115,7-115,15 117,-15-117,29 81,-29-81,20 57</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2:21.62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 8,'0'0,"-3"-4,3 4,0 0,0 0,0 0,0 0,0 0,-4-4,4 4</inkml:trace>
</inkml:ink>
</file>

<file path=ppt/ink/ink10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2:20.32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382 189,'0'0,"-1"-15,1 15,0 0,0 0,0 0,0 0,0 0,0 0,0 0,-25-12,25 12,0 0,0 0,0 0,-44 10,44-10,-54 28,54-28,-67 60,67-60,-75 64,75-64,-65 84,65-84,-39 98,39-98,-13 77,13-77,11 47,-11-47,25 38,-25-38,52-7,-52 7,46-30,-46 30,52-51,-52 51,50-69,-50 69,44-72,-44 72,30-74,-30 74,20-64,-20 64,16-48,-16 48,9-34,-9 34,7-9,-7 9,7 33,-7-33,1 68,-1-68,2 98,-2-98,12 92,-12-92,26 80,-26-80,52 34,-52-34,36 23</inkml:trace>
  <inkml:trace contextRef="#ctx0" brushRef="#br0" timeOffset="530">917 218,'0'0,"-38"-7,38 7,0 0,0 0,0 0,-52 6,52-6,-58 38,58-38,-71 70,71-70,-62 79,62-79,-30 73,30-73,-7 60,7-60,20 39,-20-39,41 17,-41-17,52-13,-52 13,58-41,-58 41,56-67,-56 67,53-99,-53 99,47-105,-47 105,32-93,-32 93,23-73,-23 73,15-51,-15 51,2-24,-2 24,0 15,0-15,-22 56,22-56,-25 103,25-103,-19 110,19-110,16 73,-16-73,10 52</inkml:trace>
  <inkml:trace contextRef="#ctx0" brushRef="#br0" timeOffset="1040">1368 60,'0'0,"-6"45,6-45,0 0,0 0,0 0,-11 83,11-83,-20 111,20-111,-20 129,20-129,-31 136,31-136,-24 124,24-124,-52 94,52-94,-38 46,38-46,-47-32,47 32,-37-102,37 102,-26-72</inkml:trace>
  <inkml:trace contextRef="#ctx0" brushRef="#br0" timeOffset="1450">1519 304,'0'0,"41"-2,-41 2,0 0,0 0,0 0,57-8,-57 8,60-12,-60 12,65-17,-65 17,53-19,-53 19,36-29,-36 29,23-31,-23 31,4-26,-4 26,-23-15,23 15,-39 4,39-4,-52 40,52-40,-61 63,61-63,-56 79,56-79,-33 74,33-74,-4 73,4-73,36 57,-36-57,63 33,-63-33,90-10,-90 10,63-6</inkml:trace>
  <inkml:trace contextRef="#ctx0" brushRef="#br0" timeOffset="1840">2342 152,'0'0,"-44"23,44-23,0 0,0 0,0 0,-60 47,60-47,-71 71,71-71,-64 84,64-84,-42 81,42-81,3 58,-3-58,26 37,-26-37,49 17,-49-17,62-5,-62 5,74-36,-74 36,67-70,-67 70,71-94,-71 94,66-91,-66 91,52-80,-52 80,36-63,-36 63,26-44,-26 44,18-16,-18 16,-4 21,4-21,-28 69,28-69,-39 101,39-101,-28 102,28-102,-5 84,5-84,22 66,-22-66,53 39,-53-39,66-16,-66 16,46-11</inkml:trace>
  <inkml:trace contextRef="#ctx0" brushRef="#br0" timeOffset="2320">2453 376,'0'0,"-1"-4,1 4,0 0,0 0,0 0,0 0,0 0,0 0,0 0,15-14,-15 14,0 0,0 0,0 0,38-20,-38 20,53-24,-53 24,66-29,-66 29,64-23,-64 23,59-9,-59 9,42 5,-42-5,20 36,-20-36,-2 60,2-60,-11 74,11-74,-12 65,12-65,1 49,-1-49,4 19,-4-19,8-22,-8 22,6-15</inkml:trace>
  <inkml:trace contextRef="#ctx0" brushRef="#br0" timeOffset="2670">2851 0,'0'0,"-4"5,4-5,0 0,0 0,0 0,0 0,0 0,0 0,0 0,-7 10,7-10,0 0,0 0,0 0,-6 9,6-9,0 0,0 0,-4 5,4-5</inkml:trace>
  <inkml:trace contextRef="#ctx0" brushRef="#br0" timeOffset="2780">2912 265,'0'0,"8"32,-8-32,0 0,0 0,0 0,9 55,-9-55,17 75,-17-75,18 77,-18-77,30 67,-30-67,23 49,-23-49,28 22,-28-22,33-8,-33 8,38-43,-38 43,33-69,-33 69,40-87,-40 87,44-77,-44 77,39-65,-39 65,42-35,-42 35,39-18,-39 18,41 6,-41-6,47 12,-47-12,65 16,-65-16,70 11,-70-11,78 0,-78 0,70-15,-70 15,60-33,-60 33,47-44,-47 44,27-33,-27 33,13-30,-13 30,-15-19,15 19,-39-2,39 2,-50 29,50-29,-66 63,66-63,-69 84,69-84,-56 84,56-84,-38 77,38-77,7 73,-7-73,26 57,-26-57,53 20,-53-20,37 14</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56.5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15,'0'0,"16"20,-16-20,0 0,0 0,0 0,36 21,-36-21,64 25,-64-25,80 18,-80-18,99 6,-99-6,127-6,-127 6,126-23,-126 23,138-28,-138 28,139-26,-139 26,141-20,-141 20,136 6,-136-6,138 5,-138-5,141 50,-141-50,142 39,-142-39,145 40,-145-40,160 22,-160-22,166 3,-166-3,164-7,-164 7,165-23,-165 23,165-38,-165 38,164-27,-164 27,153-6,-153 6,131 2,-131-2,131 27,-131-27,141 31,-141-31,137 30,-137-30,143 21,-143-21,151 7,-151-7,156-2,-156 2,153-19,-153 19,150-28,-150 28,141-36,-141 36,137-18,-137 18,133 0,-133 0,121 15,-121-15,120 16,-120-16,119 27,-119-27,133 23,-133-23,138 7,-138-7,143-2,-143 2,133-2,-133 2,134 4,-134-4,129 6,-129-6,140-21,-140 21,98-15</inkml:trace>
</inkml:ink>
</file>

<file path=ppt/ink/ink10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57.6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0 200,'0'0,"16"44,-16-44,0 0,0 0,0 0,34 46,-34-46,58 31,-58-31,61 25,-61-25,61 17,-61-17,81 0,-81 0,95-8,-95 8,102-28,-102 28,105-42,-105 42,88-40,-88 40,97-18,-97 18,100 13,-100-13,105 32,-105-32,111 40,-111-40,149 45,-149-45,144 29,-144-29,172 19,-172-19,160 8,-160-8,184-14,-184 14,172-36,-172 36,160-49,-160 49,162-63,-162 63,163-61,-163 61,158-41,-158 41,156-13,-156 13,154 2,-154-2,167 30,-167-30,157 39,-157-39,181 37,-181-37,195 21,-195-21,179-1,-179 1,175-23,-175 23,172-46,-172 46,172-59,-172 59,157-65,-157 65,140-54,-140 54,136-25,-136 25,132 3,-132-3,132 24,-132-24,124 34,-124-34,133 50,-133-50,134 41,-134-41,143 27,-143-27,145 11,-145-11,148 19,-148-19,131 4,-131-4,112 3,-112-3,114 2,-114-2,115-3,-115 3,124-1,-124 1,122-5,-122 5,131-6,-131 6,140-5,-140 5,127-6,-127 6,131-3,-131 3,129-27,-129 27,127-64,-127 64,89-45</inkml:trace>
</inkml:ink>
</file>

<file path=ppt/ink/ink10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2:41.13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131 78,'0'0,"33"1,-33-1,0 0,27 1,-27-1,53 8,-53-8,40 5,-40-5,63 4,-63-4,82 3,-82-3,61-2,-61 2,97-5,-97 5,88-6,-88 6,98-6,-98 6,107-4,-107 4,111-8,-111 8,115-8,-115 8,118-2,-118 2,119-1,-119 1,120-2,-120 2,121-4,-121 4,122-15,-122 15,122-11,-122 11,125-7,-125 7,125-6,-125 6,125-4,-125 4,127-7,-127 7,159 1,-159-1,149-4,-149 4,145-5,-145 5,171 5,-171-5,160 4,-160-4,148 3,-148-3,144 3,-144-3,136 4,-136-4,130 3,-130-3,91 2,-91-2,64 3,-64-3,45 4,-45-4,-4 0,4 0,-41 1,41-1,-84 2,84-2,-117-3,117 3,-157-4,157 4,-217 1,217-1,-230 4,230-4,-270 6,270-6,-268 8,268-8,-297 14,297-14,-285 26,285-26,-309 27,309-27,-292 26,292-26,-279 28,279-28,-237 25,237-25,-233 21,233-21,-174 15,174-15,-149 9,149-9,-104 7,104-7,-74 4,74-4,-51 4,51-4,-33 0,33 0,12 0,-12 0,44-6,-44 6,71 2,-71-2,101 6,-101-6,129-5,-129 5,129-6,-129 6,162 2,-162-2,172 0,-172 0,178-7,-178 7,195-11,-195 11,206-3,-206 3,187-3,-187 3,205 4,-205-4,185 0,-185 0,200-2,-200 2,181-5,-181 5,198-8,-198 8,178-9,-178 9,194-7,-194 7,176-7,-176 7,162-8,-162 8,171-15,-171 15,172-2,-172 2,159-9,-159 9,150 2,-150-2,144 1,-144-1,157-7,-157 7,162 4,-162-4,154 7,-154-7,146 7,-146-7,172 6,-172-6,160 7,-160-7,150 14,-150-14,161 8,-161-8,167-1,-167 1,155-1,-155 1,147 1,-147-1,141 8,-141-8,166 11,-166-11,157 4,-157-4,150 4,-150-4,147-2,-147 2,171-3,-171 3,158-2,-158 2,150 2,-150-2,144-5,-144 5,168-5,-168 5,158-7,-158 7,150-7,-150 7,145-9,-145 9,171-5,-171 5,158-2,-158 2,148 2,-148-2,177-3,-177 3,162-3,-162 3,154 2,-154-2,162 5,-162-5,168 3,-168-3,159 5,-159-5,180 8,-180-8,167 4,-167-4,174-2,-174 2,174 0,-174 0,166 4,-166-4,184 7,-184-7,171 5,-171-5,188 3,-188-3,172 6,-172-6,176 3,-176-3,179 3,-179-3,168 7,-168-7,186 0,-186 0,171 2,-171-2,165 10,-165-10,178-4,-178 4,169-1,-169 1,182 10,-182-10,175 2,-175-2,166 7,-166-7,181 4,-181-4,169 3,-169-3,160 8,-160-8,177 1,-177-1,164 0,-164 0,180 4,-180-4,172 1,-172-1,166 18,-166-18,174 11,-174-11,167 3,-167-3,162-5,-162 5,160-5,-160 5,172-2,-172 2,162 2,-162-2,162 1,-162-1,171-2,-171 2,160 0,-160 0,165-4,-165 4,168 3,-168-3,161-2,-161 2,159 0,-159 0,172 0,-172 0,164-1,-164 1,166 0,-166 0,174 3,-174-3,163 5,-163-5,165 4,-165-4,172 1,-172-1,166 6,-166-6,160 3,-160-3,172 1,-172-1,168 2,-168-2,163 4,-163-4,174 3,-174-3,166 7,-166-7,171-4,-171 4,170-12,-170 12,159-8,-159 8,173-8,-173 8,166-5,-166 5,156-8,-156 8,158-6,-158 6,154-6,-154 6,141-3,-141 3,152-12,-152 12,128-8,-128 8,143-9,-143 9,121-6,-121 6,124 0,-124 0,123-2,-123 2,114 4,-114-4,114 9,-114-9,114 10,-114-10,110 13,-110-13,92 11,-92-11,92 13,-92-13,76 8,-76-8,76 5,-76-5,57 3,-57-3,43 2,-43-2,30-5,-30 5,18-4,-18 4,-3-20,3 20,-2-13</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2:45.17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0 170,'0'0,"7"7,-7-7,0 0,0 0,0 0,0 0,0 0,0 0,0 0,0 0,0 0,11 4,-11-4,0 0,0 0,0 0,0 0,0 0,22 4,-22-4,0 0,28 4,-28-4,34 3,-34-3,44 2,-44-2,51-3,-51 3,66-1,-66 1,65-1,-65 1,70-6,-70 6,77-2,-77 2,80-3,-80 3,91-6,-91 6,92-6,-92 6,96-1,-96 1,103 2,-103-2,96 1,-96-1,104 2,-104-2,101 0,-101 0,96 0,-96 0,100 0,-100 0,98 0,-98 0,95-8,-95 8,94 0,-94 0,90 1,-90-1,93 0,-93 0,87 2,-87-2,87 1,-87-1,88 2,-88-2,88-5,-88 5,90-2,-90 2,91-9,-91 9,92-2,-92 2,94 3,-94-3,93-2,-93 2,93-3,-93 3,92 0,-92 0,92-7,-92 7,90-6,-90 6,93-2,-93 2,88 0,-88 0,92-2,-92 2,84-1,-84 1,88-7,-88 7,87-7,-87 7,89-1,-89 1,93 0,-93 0,85-4,-85 4,95-6,-95 6,85-2,-85 2,96-8,-96 8,95-5,-95 5,94-5,-94 5,94 0,-94 0,98 4,-98-4,95 0,-95 0,97 2,-97-2,96 1,-96-1,95 0,-95 0,97 0,-97 0,89-5,-89 5,89-5,-89 5,89-7,-89 7,91-12,-91 12,88-8,-88 8,86-9,-86 9,85-4,-85 4,79-1,-79 1,78 11,-78-11,77 2,-77-2,68 3,-68-3,69 0,-69 0,65-7,-65 7,64-3,-64 3,54-9,-54 9,62-5,-62 5,49-2,-49 2,49-3,-49 3,41-4,-41 4,31-2,-31 2,31 0,-31 0,31-1,-31 1,30-4,-30 4,24-10,-24 10,16-7</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01.05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54,'0'0,"29"25,-29-25,0 0,0 0,0 0,25 18,-25-18,50 12,-50-12,41 8,-41-8,63 7,-63-7,82-16,-82 16,96-29,-96 29,96-46,-96 46,87-38,-87 38,101-17,-101 17,107 6,-107-6,131 36,-131-36,131 45,-131-45,130 34,-130-34,129 25,-129-25,129 4,-129-4,126-14,-126 14,124-30,-124 30,122-31,-122 31,109-34,-109 34,111-24,-111 24,103 8,-103-8,105 38,-105-38,112 29,-112-29,114 23,-114-23,117 12,-117-12,117 4,-117-4,119-7,-119 7,87-18,-87 18,96-17,-96 17,102-14,-102 14,110 9,-110-9,113 21,-113-21,117 30,-117-30,104 27,-104-27,92 24,-92-24,101 16,-101-16,107-1,-107 1,111-12,-111 12,114-34,-114 34,102-41,-102 41,93-33,-93 33,99 0,-99 0,103 24,-103-24,109 26,-109-26,98 22,-98-22,89 19,-89-19,97 10,-97-10,103-6,-103 6,92-23,-92 23,86-30,-86 30,94-34,-94 34,86-26,-86 26,81-13,-81 13,92 10,-92-10,100 18,-100-18,74 23,-74-23,87 17,-87-17,95 13,-95-13,73 1,-73-1,82-9,-82 9,65-24,-65 24,79-25,-79 25,89-14,-89 14,97 1,-97-1,110 19,-110-19,113 26,-113-26,155 25,-155-25,109 17</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21.3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0 381,'0'0,"13"-3,-13 3,0 0,0 0,0 0,0 0,0 0,0 0,0 0,19-1,-19 1,0 0,0 0,0 0,53-5,-53 5,74-5,-74 5,109-4,-109 4,140 0,-140 0,150 3,-150-3,149 3,-149-3,137 0,-137 0,112-20,-112 20,79-14</inkml:trace>
  <inkml:trace contextRef="#ctx0" brushRef="#br0" timeOffset="290">752 94,'0'0,"-6"0,6 0,0 0,0 0,0 0,0 0,0 0,0 0,0 0,17 5,-17-5,0 0,0 0,0 0,48 9,-48-9,71 21,-71-21,104 35,-104-35,116 51,-116-51,93 68,-93-68,64 81,-64-81,28 89,-28-89,-7 96,7-96,-40 98,40-98,-72 91,72-91,-78 70,78-70,-58 49,58-49,-39 4,39-4,-27 2</inkml:trace>
  <inkml:trace contextRef="#ctx0" brushRef="#br0" timeOffset="670">1882 2,'0'0,"-10"73,10-73,-13 130,13-130,-27 162,27-162,-17 133,17-133,-1 112,1-112,22 38,-22-38,15 28</inkml:trace>
  <inkml:trace contextRef="#ctx0" brushRef="#br0" timeOffset="920">1655 261,'0'0,"12"-2,-12 2,0 0,0 0,0 0,0 0,0 0,0 0,0 0,29 15,-29-15,0 0,0 0,0 0,51 37,-51-37,76 21,-76-21,101-4,-101 4,109-30,-109 30,98-48,-98 48,85-68,-85 68,61-76,-61 76,42-58,-42 58,26-36,-26 36,9-12,-9 12,-8 27,8-27,-18 72,18-72,-40 111,40-111,-33 126,33-126,-21 117,21-117,-7 95,7-95,16 65,-16-65,30 19,-30-19,57-31,-57 31,41-22</inkml:trace>
  <inkml:trace contextRef="#ctx0" brushRef="#br0" timeOffset="1320">2848 132,'0'0,"8"6,-8-6,0 0,0 0,0 0,0 0,0 0,0 0,0 0,0 0,0 0,0 0,0 0,0 0,0 0,0 0,0 0,0-11,0 11,0 0,0 0,0 0,0 0,0 0,0 0,0 0,0 0,0 0,0 0,0 0,-20-9,20 9,0 0,0 0,0 0,0 0,0 0,0 0,0 0,-36 6,36-6,0 0,0 0,0 0,-62 28,62-28,-69 63,69-63,-70 102,70-102,-60 102,60-102,-25 94,25-94,0 74,0-74,29 45,-29-45,51 15,-51-15,58-19,-58 19,61-59,-61 59,65-90,-65 90,59-97,-59 97,39-79,-39 79,27-56,-27 56,14-30,-14 30,-4 7,4-7,-16 51,16-51,-16 79,16-79,0 89,0-89,21 71,-21-71,50 39,-50-39,48 8,-48-8,33 5</inkml:trace>
  <inkml:trace contextRef="#ctx0" brushRef="#br0" timeOffset="1770">3399 85,'0'0,"-18"-6,18 6,0 0,0 0,0 0,0 0,0 0,0 0,0 0,-35 11,35-11,0 0,0 0,0 0,-48 18,48-18,-43 32,43-32,-26 42,26-42,2 51,-2-51,25 53,-25-53,43 61,-43-61,40 66,-40-66,28 60,-28-60,7 48,-7-48,-11 37,11-37,-49 30,49-30,-49 3,49-3,-58-37,58 37,-41-26</inkml:trace>
</inkml:ink>
</file>

<file path=ppt/ink/ink11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05.1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159 1491,'0'0,"-30"13,30-13,0 0,0 0,0 0,-44 39,44-39,-37 89,37-89,-31 134,31-134,-14 138,14-138,6 127,-6-127,41 94,-41-94,48 49,-48-49,61 13,-61-13,76-25,-76 25,72-65,-72 65,63-102,-63 102,35-147,-35 147,6-154,-6 154,-35-127,35 127,-42-85,42 85,-65-39,65 39,-85 11,85-11,-75 49,75-49,-50 49,50-49,-34 35</inkml:trace>
  <inkml:trace contextRef="#ctx0" brushRef="#br0" timeOffset="450">506 1443,'0'0,"23"96,-23-96,34 83,-34-83,37 61,-37-61,26 42,-26-42,4 14,-4-14,3-27,-3 27,-25-84,25 84,-20-134,20 134,-22-169,22 169,-4-161,4 161,7-116,-7 116,22-67,-22 67,35-8,-35 8,42 53,-42-53,58 131,-58-131,70 126,-70-126,74 92,-74-92,62 60,-62-60,49 18,-49-18,37-24,-37 24,17-81,-17 81,-7-137,7 137,-16-191,16 191,-20-206,20 206,-25-159,25 159,-19-112,19 112,-13-56,13 56,-13-8,13 8,-8 47,8-47,11 108,-11-108,39 144,-39-144,60 121,-60-121,79 84,-79-84,74 47,-74-47,64-1,-64 1,44-39,-44 39,25-88,-25 88,-2-127,2 127,-17-138,17 138,-14-95,14 95,-10-66,10 66,-5-31,5 31,-6 23,6-23,7 84,-7-84,36 109,-36-109,51 89,-51-89,59 58,-59-58,70 18,-70-18,65-12,-65 12,46-50,-46 50,31-98,-31 98,4-142,-4 142,2-137,-2 137,1-97,-1 97,0-67,0 67,1-34,-1 34,0 0,0 0,2 57,-2-57,21 97,-21-97,42 96,-42-96,57 69,-57-69,59 40,-59-40,47 9,-47-9,43-33,-43 33,31-71,-31 71,-13-115,13 115,-9-129,9 129,-10-102,10 102,-8-71,8 71,-3-37,3 37,-1 1,1-1,2 62,-2-62,35 140,-35-140,55 197,-55-197,79 255,-79-255,68 254,-68-254,38 215,-38-215,-31 145,31-145,-113 59,113-59,-78 41</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07.6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228 30,'0'0,"0"0,0 0,0 0,0 0,0 0,-169-17,169 17,-59-13</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07.7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126 2720,'0'0,"47"63,-47-63,42 48,-42-48,20 26,-20-26,-5-4,5 4,-26-35,26 35,-45-72,45 72,-53-107,53 107,-56-119,56 119,-39-103,39 103,-27-72,27 72,19-32,-19 32,52 13,-52-13,76 59,-76-59,90 83,-90-83,94 78,-94-78,76 46,-76-46,43 20,-43-20,15-15,-15 15,-11-47,11 47,-42-77,42 77,-31-93,31 93,-38-88,38 88,-8-62,8 62,-7-27,7 27,33-4,-33 4,61 15,-61-15,78 11,-78-11,56-12,-56 12,40-46,-40 46,29-72,-29 72,14-97,-14 97,-15-90,15 90,-19-80,19 80,-12-37,12 37,-9 16,9-16,15 60,-15-60,28 116,-28-116,87 140,-87-140,100 122,-100-122,74 93,-74-93,62 62,-62-62,33 31,-33-31,1-7,-1 7,-32-46,32 46,-44-78,44 78,-68-115,68 115,-59-125,59 125,-40-108,40 108,-22-94,22 94,4-88,-4 88,16-71,-16 71,46-41,-46 41,47-7,-47 7,53 42,-53-42,58 81,-58-81,39 94,-39-94,23 86,-23-86,-20 60,20-60,-30 30,30-30,-61-5,61 5,-68-38,68 38,-46-27</inkml:trace>
  <inkml:trace contextRef="#ctx0" brushRef="#br0" timeOffset="1000">1065 1444,'0'0,"8"37,-8-37,0 0,0 0,0 0,-6 68,6-68,-1 99,1-99,15 84,-15-84,29 60,-29-60,47 24,-47-24,50-11,-50 11,57-32,-57 32,37-50,-37 50,4-64,-4 64,-28-68,28 68,-46-47,46 47,-59-34,59 34,-51-24,51 24,-36-29,36 29,-24-45,24 45,-9-47,9 47,20-48,-20 48,31-40,-31 40,39-18,-39 18,45 4,-45-4,39 18,-39-18,37 41,-37-41,40 29,-40-29,35 21,-35-21,24 15,-24-15,5-6,-5 6,-11-29,11 29,-19-62,19 62,-31-90,31 90,-31-107,31 107,-19-90,19 90,2-67,-2 67,21-39,-21 39,25 8,-25-8,39 54,-39-54,47 93,-47-93,72 91,-72-91,75 65,-75-65,79 43,-79-43,64 11,-64-11,27-19,-27 19,18-14</inkml:trace>
  <inkml:trace contextRef="#ctx0" brushRef="#br0" timeOffset="1710">1399 1124,'0'0,"25"4,-25-4,0 0,0 0,0 0,36-14,-36 14,55-29,-55 29,58-44,-58 44,67-51,-67 51,64-54,-64 54,48-55,-48 55,24-48,-24 48,15-37,-15 37,-8-21,8 21,-25 4,25-4,-16 41,16-41,-27 73,27-73,-11 91,11-91,8 79,-8-79,33 53,-33-53,41 20,-41-20,48-7,-48 7,43-39,-43 39,21-66,-21 66,-3-100,3 100,-22-107,22 107,-37-81,37 81,-29-52,29 52,-23-13,23 13,-7 38,7-38,-2 74,2-74,23 80,-23-80,41 62,-41-62,41 41,-41-41,30 19,-30-19,20-12,-20 12,6-39,-6 39,-13-72,13 72,-15-98,15 98,-21-86,21 86,-4-60,4 60,-3-18,3 18,8 21,-8-21,19 50,-19-50,32 64,-32-64,41 62,-41-62,31 42,-31-42,36 30,-36-30,12 4,-12-4,4-33,-4 33,-13-67,13 67,-15-105,15 105,-16-120,16 120,-6-109,6 109,-4-80,4 80,-3-52,3 52,1-20,-1 20,11 23,-11-23,22 55,-22-55,36 64,-36-64,55 57,-55-57,66 42,-66-42,60 17,-60-17,61-14,-61 14,43-49,-43 49,14-77,-14 77,-21-101,21 101,-16-106,16 106,-20-90,20 90,-12-60,12 60,-22-30,22 30,-15-10,15 10,-15 17,15-17,-9 52,9-52,3 87,-3-87,14 98,-14-98,37 71,-37-71,34 41,-34-41,25 28</inkml:trace>
  <inkml:trace contextRef="#ctx0" brushRef="#br0" timeOffset="3340">2173 303,'0'0,"3"-16,-3 16,0 0,0 0,0 0,0 0,0 0,21-37,-21 37,0 0,60-53,-60 53,97-73,-97 73,111-73,-111 73,78-51</inkml:trace>
</inkml:ink>
</file>

<file path=ppt/ink/ink11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10.8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0,'0'0,"7"69,-7-69,19 102,-19-102,44 91,-44-91,57 66,-57-66,88 40,-88-40,112 25,-112-25,102-21,-102 21,69-33,-69 33,48-24</inkml:trace>
</inkml:ink>
</file>

<file path=ppt/ink/ink11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07.44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66 0,'0'0,"88"132,-88-132,118 122,-118-122,89 72,-89-72,48 28,-48-28,-30-21,30 21,-22-15</inkml:trace>
  <inkml:trace contextRef="#ctx0" brushRef="#br0" timeOffset="4090">0 1290,'0'0,"9"43,-9-43,0 0,0 0,0 0,40 93,-40-93,71 133,-71-133,87 117,-87-117,60 93,-60-93,41 69,-41-69,29 48,-29-48,21 14,-21-14,15-21,-15 21,4-76,-4 76,-20-121,20 121,-5-117,5 117,27-92,-27 92,51-60,-51 60,72-20,-72 20,72 36,-72-36,72 77,-72-77,44 107,-44-107,19 105,-19-105,-19 94,19-94,-51 53,51-53,-70-5,70 5,-103-66,103 66,-72-47</inkml:trace>
  <inkml:trace contextRef="#ctx0" brushRef="#br0" timeOffset="4550">911 1371,'0'0,"21"-18,-21 18,0 0,0 0,0 0,19-33,-19 33,16-23,-16 23,9-37,-9 37,-7-45,7 45,-24-33,24 33,-28-4,28 4,-31 20,31-20,-20 73,20-73,-1 92,1-92,12 66,-12-66,34 47,-34-47,57 21,-57-21,62-11,-62 11,61-44,-61 44,62-69,-62 69,40-111,-40 111,12-135,-12 135,-27-127,27 127,-61-93,61 93,-44-66</inkml:trace>
  <inkml:trace contextRef="#ctx0" brushRef="#br0" timeOffset="5210">1115 859,'0'0,"-2"20,2-20,0 0,0 0,0 0,12 67,-12-67,31 89,-31-89,41 83,-41-83,54 72,-54-72,62 49,-62-49,42 14,-42-14,-1-28,1 28,0-19</inkml:trace>
  <inkml:trace contextRef="#ctx0" brushRef="#br0" timeOffset="5450">954 558,'0'0,"-5"-2,5 2,0 0,0 0,0 0,0 0,0 0,0 0,0 0,0 0,0 0,0 0,0 0,0 0,0 0,4-3,-4 3,0 0,0 0,0 0,0 0,0 0,0 0,0 0,0 0,0 0,10-22,-10 22,0 0,0 0,0 0,0 0,0 0,7-14,-7 14</inkml:trace>
  <inkml:trace contextRef="#ctx0" brushRef="#br0" timeOffset="5580">1375 854,'0'0,"30"79,-30-79,41 81,-41-81,42 56,-42-56,35 39,-35-39,17-6,-17 6,2-57,-2 57,-24-106,24 106,-33-142,33 142,-16-127,16 127,2-92,-2 92,17-55,-17 55,35-9,-35 9,50 33,-50-33,51 72,-51-72,71 78,-71-78,70 53,-70-53,66 21,-66-21,51-15,-51 15,40-45,-40 45,34-74,-34 74,19-96,-19 96,8-110,-8 110,2-93,-2 93,-4-60,4 60,-9-32,9 32,-23 2,23-2,-33 37,33-37,-25 82,25-82,12 110,-12-110,42 90,-42-90,50 62,-50-62,62 30,-62-30,55-4,-55 4,41-31,-41 31,21-67,-21 67,-5-94,5 94,-31-120,31 120,-23-83,23 83,-14-54,14 54,-11-2,11 2,3 52,-3-52,31 131,-31-131,55 182,-55-182,86 207,-86-207,74 192,-74-192,42 160,-42-160,-2 122,2-122,-35 61,35-61,-69-7,69 7,-78-70,78 70,-81-104,81 104,-58-110,58 110,-39-78</inkml:trace>
  <inkml:trace contextRef="#ctx0" brushRef="#br0" timeOffset="6430">2461 574,'0'0,"4"0,-4 0,0 0,0 0,0 0,0 0,0 0,3 0,-3 0</inkml:trace>
</inkml:ink>
</file>

<file path=ppt/ink/ink11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41.1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0,'0'0,"0"5,0-5,0 0,0 0,0 0,0 0,0 0,7 2,-7-2,0 0,5 2,-5-2</inkml:trace>
  <inkml:trace contextRef="#ctx0" brushRef="#br0" timeOffset="3890">6226 621,'0'0,"4"-11,-4 11</inkml:trace>
</inkml:ink>
</file>

<file path=ppt/ink/ink11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40.8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0 407,'0'0,"4"6,-4-6,0 0,0 0,0 0,0 0,0 0,0 0,0 0,6 31,-6-31,0 0,0 0,0 0,5 72,-5-72,3 112,-3-112,2 146,-2-146,0 154,0-154,3 136,-3-136,2 100,-2-100,-3 46,3-46,-3 33</inkml:trace>
  <inkml:trace contextRef="#ctx0" brushRef="#br0" timeOffset="420">387 549,'0'0,"-5"114,5-114,-5 139,5-139,-2 121,2-121,-7 98,7-98,-6 69,6-69,-5 36,5-36,-6-6,6 6,-4-59,4 59,2-118,-2 118,27-158,-27 158,59-142,-59 142,69-121,-69 121,74-65,-74 65,64-19,-64 19,45 47,-45-47,36 109,-36-109,20 151,-20-151,11 140,-11-140,10 108,-10-108,2 79,-2-79,1 51,-1-51,3 12,-3-12,11-42,-11 42,19-108,-19 108,37-152,-37 152,60-161,-60 161,78-125,-78 125,74-84,-74 84,53-43,-53 43,39 7,-39-7,30 71,-30-71,16 131,-16-131,13 168,-13-168,22 146,-22-146,18 78,-18-78,13 28,-13-28,8 19</inkml:trace>
  <inkml:trace contextRef="#ctx0" brushRef="#br0" timeOffset="1060">1534 385,'0'0,"0"48,0-48,0 0,0 0,0 0,-12 102,12-102,-16 151,16-151,-11 164,11-164,2 135,-2-135,0 84,0-84,-2 33,2-33,-4-25,4 25,0-93,0 93,16-144,-16 144,44-164,-44 164,61-136,-61 136,60-96,-60 96,54-55,-54 55,51-8,-51 8,46 51,-46-51,29 116,-29-116,19 162,-19-162,9 160,-9-160,6 120,-6-120,3 83,-3-83,4 42,-4-42,0-11,0 11,5-68,-5 68,14-124,-14 124,33-153,-33 153,63-148,-63 148,81-112,-81 112,72-68,-72 68,54-25,-54 25,38 25,-38-25,15 95,-15-95,-1 140,1-140,-2 150,2-150,10 120,-10-120,28 74,-28-74,38 26,-38-26,26 18</inkml:trace>
  <inkml:trace contextRef="#ctx0" brushRef="#br0" timeOffset="1740">2882 339,'0'0,"-32"39,32-39,0 0,0 0,0 0,-47 72,47-72,-58 132,58-132,-59 152,59-152,-40 131,40-131,-4 88,4-88,25 67,-25-67,53 26,-53-26,63-2,-63 2,73-41,-73 41,73-72,-73 72,58-103,-58 103,39-123,-39 123,8-107,-8 107,-11-77,11 77,-39-56,39 56,-54 5,54-5,-57 1,57-1,-41 1</inkml:trace>
  <inkml:trace contextRef="#ctx0" brushRef="#br0" timeOffset="2150">3296 405,'0'0,"1"64,-1-64,0 0,0 0,0 0,-11 105,11-105,-1 118,1-118,4 116,-4-116,13 93,-13-93,15 67,-15-67,18 41,-18-41,19 4,-19-4,26-40,-26 40,37-92,-37 92,49-139,-49 139,62-147,-62 147,73-117,-73 117,52-66,-52 66,43-23,-43 23,26 6,-26-6,17 5</inkml:trace>
  <inkml:trace contextRef="#ctx0" brushRef="#br0" timeOffset="2480">4278 525,'0'0,"8"-43,-8 43,0 0,0 0,0 0,1-56,-1 56,-25-46,25 46,-44-24,44 24,-69 7,69-7,-84 50,84-50,-92 84,92-84,-75 118,75-118,-52 115,52-115,-21 101,21-101,7 81,-7-81,37 39,-37-39,63 4,-63-4,64-37,-64 37,63-73,-63 73,57-121,-57 121,38-129,-38 129,34-103,-34 103,24-72,-24 72,11-22,-11 22,-9 36,9-36,-26 101,26-101,-23 121,23-121,2 106,-2-106,22 74,-22-74,42 44,-42-44,54 3,-54-3,58-46,-58 46,56-109,-56 109,61-166,-61 166,62-173,-62 173,49-138,-49 138,40-98,-40 98,27-66,-27 66,17-24,-17 24,13 23,-13-23,1 76,-1-76,-16 129,16-129,-14 160,14-160,-9 144,9-144,-5 106,5-106,-3 75,3-75,-2 45,2-45,-1 5,1-5,12-48,-12 48,22-104,-22 104,44-134,-44 134,64-111,-64 111,75-72,-75 72,74-36,-74 36,76 0,-76 0,64 40,-64-40,46 76,-46-76,19 88,-19-88,-10 84,10-84,-43 74,43-74,-72 63,72-63,-81 47,81-47,-81 16,81-16,-56-29,56 29,-28-74,28 74,-20-51</inkml:trace>
  <inkml:trace contextRef="#ctx0" brushRef="#br0" timeOffset="3520">5308 0,'0'0,"-14"58,14-58,0 0,0 0,0 0,-26 106,26-106,-33 145,33-145,-36 148,36-148,-24 128,24-128,-6 105,6-105,4 57,-4-57,4 41</inkml:trace>
  <inkml:trace contextRef="#ctx0" brushRef="#br0" timeOffset="3750">5429 499,'0'0,"16"0,-16 0,0 0,0 0,0 0,0 0,0 0,0 0,0 0,37-5,-37 5,0 0,0 0,0 0,54-19,-54 19,57-27,-57 27,50-46,-50 46,50-63,-50 63,37-54,-37 54,18-50,-18 50,2-36,-2 36,-26-22,26 22,-48 6,48-6,-58 30,58-30,-64 73,64-73,-63 89,63-89,-39 100,39-100,-16 99,16-99,17 89,-17-89,55 62,-55-62,84 22,-84-22,58 17</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8:08.8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0,'0'0,"-3"0,3 0</inkml:trace>
</inkml:ink>
</file>

<file path=ppt/ink/ink11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8:10.5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540 1986,'0'0,"37"1,-37-1,0 0,0 0,0 0,69-4,-69 4,89-7,-89 7,129-4,-129 4,159-13,-159 13,186-15,-186 15,214-12,-214 12,230-20,-230 20,241-12,-241 12,259-2,-259 2,273-4,-273 4,284-5,-284 5,280-6,-280 6,284-3,-284 3,277-6,-277 6,262-5,-262 5,253-8,-253 8,231-13,-231 13,207-20,-207 20,177-32,-177 32,141-55,-141 55,109-73,-109 73,72-99,-72 99,48-112,-48 112,25-122,-25 122,15-122,-15 122,11-86</inkml:trace>
  <inkml:trace contextRef="#ctx0" brushRef="#br0" timeOffset="7920">312 1884,'0'0,"-1"-16,1 16,0 0,0 0,0 0,0 0,0 0,0 0,0 0,0 0,0 0,0 0,0 0,0 0,0 0,0 0,0 0,0-9,0 9,0 0,0 0,0 0,0 0,0 0,0 0,0 0,0 0,0 0,0 0,0 0,8 11,-8-11,0 0,0 0,0 0,0 0,0 0,0 0,0 0,25 28,-25-28,0 0,0 0,0 0,48 44,-48-44,65 41,-65-41,88 35,-88-35,107 28,-107-28,123 1,-123-1,134-16,-134 16,130-47,-130 47,130-64,-130 64,129-56,-129 56,120-31,-120 31,120 1,-120-1,129 34,-129-34,138 42,-138-42,142 46,-142-46,156 46,-156-46,159 18,-159-18,172-5,-172 5,164-34,-164 34,171-69,-171 69,164-67,-164 67,164-40,-164 40,155-9,-155 9,150 3,-150-3,153 40,-153-40,158 31,-158-31,162 37,-162-37,170 18,-170-18,174-7,-174 7,182-37,-182 37,184-72,-184 72,171-72,-171 72,152-39,-152 39,137-10,-137 10,126 13,-126-13,145 31,-145-31,175 34,-175-34,122 22</inkml:trace>
  <inkml:trace contextRef="#ctx0" brushRef="#br0" timeOffset="18610">194 1437,'0'0,"-61"-125,61 125,-65-145,65 145,-44-162,44 162,-21-153,21 153,-3-129,3 129,26-111,-26 111,52-85,-52 85,78-70,-78 70,116-46,-116 46,144-36,-144 36,163-55,-163 55,156-67,-156 67,146-89,-146 89,139-84,-139 84,117-61,-117 61,103-19,-103 19,100 31,-100-31,100 86,-100-86,97 101,-97-101,103 123,-103-123,106 111,-106-111,97 119,-97-119,86 143,-86-143,76 155,-76-155,58 165,-58-165,39 164,-39-164,14 158,-14-158,-18 141,18-141,-54 125,54-125,-93 104,93-104,-144 71,144-71,-193 24,193-24,-231 0,231 0,-226-4,226 4,-193 2,193-2,-164-7,164 7,-129-4,129 4,-96-2,96 2,-68-7,68 7,-53-18,53 18,-48-46,48 46,-56-105,56 105,-53-164,53 164,-50-212,50 212,-29-217,29 217,3-200,-3 200,23-193,-23 193,15-135</inkml:trace>
</inkml:ink>
</file>

<file path=ppt/ink/ink11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8:06.3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101 692,'0'0,"5"15,-5-15,0 0,0 0,0 0,0 0,0 0,0 0,0 0,3 31,-3-31,0 0,0 0,0 0,0 51,0-51,-5 74,5-74,-14 82,14-82,-9 88,9-88,0 89,0-89,9 83,-9-83,18 79,-18-79,40 71,-40-71,56 61,-56-61,75 45,-75-45,110 39,-110-39,138 34,-138-34,158 27,-158-27,171 17,-171-17,190 1,-190-1,203 8,-203-8,210 6,-210-6,220 8,-220-8,224 5,-224-5,224 1,-224-1,223 3,-223-3,222-2,-222 2,221 5,-221-5,222 4,-222-4,220 2,-220-2,223 0,-223 0,213 0,-213 0,205 0,-205 0,197-1,-197 1,195 5,-195-5,191 4,-191-4,177 1,-177-1,167-1,-167 1,144-1,-144 1,119-2,-119 2,101-37,-101 37,76-31,-76 31,65-61,-65 61,55-85,-55 85,38-76,-38 76,31-100,-31 100,22-70</inkml:trace>
  <inkml:trace contextRef="#ctx0" brushRef="#br0" timeOffset="2810">7294 2523,'0'0,"-36"70,36-70,-40 104,40-104,-26 124,26-124,-2 130,2-130,24 127,-24-127,58 127,-58-127,79 112,-79-112,112 89,-112-89,137 63,-137-63,167 34,-167-34,201 3,-201-3,219-6,-219 6,223-8,-223 8,240-6,-240 6,261 14,-261-14,277 10,-277-10,291 23,-291-23,298 32,-298-32,290 40,-290-40,265 34,-265-34,256 30,-256-30,252 24,-252-24,233 22,-233-22,221 20,-221-20,209 21,-209-21,201 20,-201-20,177 15,-177-15,145 9,-145-9,119-4,-119 4,83-25,-83 25,59-57,-59 57,42-41</inkml:trace>
  <inkml:trace contextRef="#ctx0" brushRef="#br0" timeOffset="9610">0 1454,'0'0,"6"24,-6-24,0 0,0 0,0 0,19 46,-19-46,37 52,-37-52,53 41,-53-41,62 31,-62-31,74 16,-74-16,82-8,-82 8,81-36,-81 36,80-53,-80 53,87-67,-87 67,90-45,-90 45,97-30,-97 30,106 18,-106-18,110 30,-110-30,121 33,-121-33,123 32,-123-32,128 25,-128-25,121 0,-121 0,108-19,-108 19,103-42,-103 42,85-54,-85 54,92-48,-92 48,96-26,-96 26,108 13,-108-13,114 35,-114-35,121 46,-121-46,128 45,-128-45,130 36,-130-36,127 23,-127-23,120 4,-120-4,109-15,-109 15,94-32,-94 32,84-42,-84 42,87-54,-87 54,95-37,-95 37,97-11,-97 11,103 13,-103-13,107 27,-107-27,104 30,-104-30,104 29,-104-29,99 20,-99-20,101 2,-101-2,93-11,-93 11,90-34,-90 34,95-38,-95 38,101-32,-101 32,94-7,-94 7,102 20,-102-20,108 43,-108-43,101 53,-101-53,95 53,-95-53,100 46,-100-46,93 31,-93-31,91-2,-91 2,93-1,-93 1,95-31,-95 31,113-43,-113 43,127-22,-127 22,121-9,-121 9,84-6</inkml:trace>
  <inkml:trace contextRef="#ctx0" brushRef="#br0" timeOffset="10870">7287 3474,'0'0,"23"31,-23-31,0 0,0 0,0 0,36 34,-36-34,58 33,-58-33,73 13,-73-13,89-3,-89 3,99-22,-99 22,94-42,-94 42,91-49,-91 49,99-45,-99 45,106-33,-106 33,113-5,-113 5,117 25,-117-25,126 49,-126-49,125 63,-125-63,114 62,-114-62,117 49,-117-49,111 31,-111-31,106 4,-106-4,105-16,-105 16,107-34,-107 34,105-64,-105 64,116-43,-116 43,127-49,-127 49,120-16,-120 16,114 6,-114-6,111 26,-111-26,111 35,-111-35,106 29,-106-29,103 23,-103-23,98 8,-98-8,99-10,-99 10,111-27,-111 27,119-39,-119 39,126-38,-126 38,121-23,-121 23,120-2,-120 2,123 27,-123-27,121 45,-121-45,129 61,-129-61,145 54,-145-54,127 7,-127-7,88 5</inkml:trace>
  <inkml:trace contextRef="#ctx0" brushRef="#br0" timeOffset="18700">5875 1076,'0'0,"-27"-69,27 69,-28-111,28 111,-21-144,21 144,-6-139,6 139,11-120,-11 120,36-85,-36 85,45-56,-45 56,63-19,-63 19,92 11,-92-11,108 13,-108-13,106 8,-106-8,101-8,-101 8,101-39,-101 39,96-61,-96 61,100-84,-100 84,112-87,-112 87,102-63,-102 63,107-23,-107 23,111 19,-111-19,113 56,-113-56,115 82,-115-82,119 88,-119-88,105 75,-105-75,100 63,-100-63,90 48,-90-48,82 36,-82-36,62 44,-62-44,44 72,-44-72,22 111,-22-111,4 138,-4-138,-6 143,6-143,-31 138,31-138,-42 126,42-126,-48 94,48-94,-51 58,51-58,-60 19,60-19,-68-6,68 6,-86 13,86-13,-90 53,90-53,-98 81,98-81,-109 95,109-95,-112 94,112-94,-116 83,116-83,-128 69,128-69,-130 49,130-49,-141 15,141-15,-146-20,146 20,-146-54,146 54,-145-87,145 87,-141-110,141 110,-125-93,125 93,-92-73,92 73,-62-67,62 67,-40-74,40 74,7-92,-7 92,5-65</inkml:trace>
  <inkml:trace contextRef="#ctx0" brushRef="#br0" timeOffset="19840">6973 2233,'0'0,"14"-20,-14 20,0 0,0 0,0 0,29-36,-29 36,59-52,-59 52,81-64,-81 64,110-60,-110 60,122-56,-122 56,118-29,-118 29,108-11,-108 11,99 11,-99-11,95 13,-95-13,97 3,-97-3,109-6,-109 6,121-29,-121 29,132-42,-132 42,141-34,-141 34,124-7,-124 7,106 34,-106-34,93 75,-93-75,83 103,-83-103,76 114,-76-114,57 111,-57-111,73 102,-73-102,55 94,-55-94,43 83,-43-83,51 74,-51-74,45 75,-45-75,27 86,-27-86,13 102,-13-102,-6 111,6-111,-21 124,21-124,-43 129,43-129,-52 129,52-129,-74 113,74-113,-89 100,89-100,-91 76,91-76,-99 46,99-46,-99 19,99-19,-97-6,97 6,-101-23,101 23,-105-43,105 43,-111-56,111 56,-113-61,113 61,-105-71,105 71,-94-78,94 78,-82-102,82 102,-61-128,61 128,-31-167,31 167,-19-191,19 191,11-183,-11 183,18-131,-18 131,12-90,-12 90,8-36,-8 36,4-11,-4 11,4-8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23.4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168 810,'0'0,"-14"45,14-45,0 0,0 0,0 0,-32 85,32-85,-46 100,46-100,-39 81,39-81,-26 48,26-48,-11 11,11-11,1-30,-1 30,17-86,-17 86,37-100,-37 100,58-87,-58 87,70-62,-70 62,72-35,-72 35,67-12,-67 12,53 17,-53-17,27 56,-27-56,0 89,0-89,-7 99,7-99,-2 82,2-82,17 58,-17-58,24 13,-24-13,16 10</inkml:trace>
  <inkml:trace contextRef="#ctx0" brushRef="#br0" timeOffset="400">831 678,'0'0,"-23"20,23-20,0 0,0 0,0 0,-42 49,42-49,-53 92,53-92,-49 104,49-104,-13 95,13-95,18 75,-18-75,51 52,-51-52,68 20,-68-20,65-18,-65 18,55-57,-55 57,37-86,-37 86,18-85,-18 85,-12-73,12 73,-43-58,43 58,-67-27,67 27,-68-9,68 9,-52 0,52 0,-33-12,33 12,-23-8</inkml:trace>
  <inkml:trace contextRef="#ctx0" brushRef="#br0" timeOffset="810">1594 513,'0'0,"2"21,-2-21,0 0,0 0,0 0,-8 61,8-61,-26 105,26-105,-31 126,31-126,-13 111,13-111,13 93,-13-93,38 65,-38-65,55 19,-55-19,56-28,-56 28,39-20</inkml:trace>
  <inkml:trace contextRef="#ctx0" brushRef="#br0" timeOffset="1060">1365 886,'0'0,"13"-4,-13 4,0 0,0 0,0 0,46-20,-46 20,77-22,-77 22,95-32,-95 32,100-32,-100 32,93-2,-93 2,68-1,-68 1,50 39,-50-39,28 52,-28-52,6 74,-6-74,3 73,-3-73,2 51,-2-51,4 13,-4-13,3 9</inkml:trace>
  <inkml:trace contextRef="#ctx0" brushRef="#br0" timeOffset="1500">2305 709,'0'0,"-7"59,7-59,0 0,0 0,0 0,-18 83,18-83,-17 82,17-82,-14 72,14-72,-12 53,12-53,-11 1,11-1,-10-1,10 1,8-43,-8 43,25-80,-25 80,38-94,-38 94,49-85,-49 85,54-60,-54 60,55-38,-55 38,47-14,-47 14,35 21,-35-21,20 54,-20-54,-2 80,2-80,-14 82,14-82,-8 69,8-69,-5 51,5-51,-3 36,3-36,2 13,-2-13,7-16,-7 16,26-57,-26 57,42-83,-42 83,54-89,-54 89,64-75,-64 75,57-51,-57 51,46-33,-46 33,32-13,-32 13,18 19,-18-19,-6 55,6-55,-15 78,15-78,-17 79,17-79,-12 67,12-67,5 43,-5-43,9 10,-9-10,27-29,-27 29,31-63,-31 63,29-50,-29 50,35-26,-35 26,23-7,-23 7,15-4,-15 4,19-6,-19 6,36-5,-36 5,63-10,-63 10,66-12,-66 12,70-36,-70 36,48-44,-48 44,29-50,-29 50,0-50,0 50,-17-41,17 41,-41-17,41 17,-52 2,52-2,-60 43,60-43,-55 63,55-63,-38 70,38-70,-11 73,11-73,3 69,-3-69,36 59,-36-59,45 44,-45-44,64 14,-64-14,80-23,-80 23,55-16</inkml:trace>
  <inkml:trace contextRef="#ctx0" brushRef="#br0" timeOffset="2860">4292 588,'0'0,"-21"-20,21 20,0 0,0 0,0 0,-36-22,36 22,-48-8,48 8,-64 27,64-27,-77 73,77-73,-71 112,71-112,-69 133,69-133,-56 131,56-131,-39 112,39-112,-37 81,37-81,-31 48,31-48,-22 5,22-5,-7-38,7 38,5-74,-5 74,15-92,-15 92,20-68,-20 68,21-32,-21 32,15-5,-15 5,21 17,-21-17,34 29,-34-29,44 22,-44-22,53 9,-53-9,62-16,-62 16,59-35,-59 35,55-62,-55 62,60-74,-60 74,66-84,-66 84,67-74,-67 74,66-52,-66 52,65-39,-65 39,60-11,-60 11,47 20,-47-20,35 49,-35-49,19 78,-19-78,-5 92,5-92,-23 78,23-78,-42 59,42-59,-50 36,50-36,-56 7,56-7,-56-30,56 30,-38-72,38 72,-22-102,22 102,-15-72</inkml:trace>
  <inkml:trace contextRef="#ctx0" brushRef="#br0" timeOffset="3610">4784 539,'0'0,"-4"46,4-46,0 0,0 0,0 0,-15 81,15-81,-16 92,16-92,-10 81,10-81,-6 59,6-59,-7 37,7-37,-12 11,12-11,-3-20,3 20,10-52,-10 52,33-82,-33 82,65-92,-65 92,74-74,-74 74,71-42,-71 42,69-24,-69 24,47-18</inkml:trace>
  <inkml:trace contextRef="#ctx0" brushRef="#br0" timeOffset="3990">5550 436,'0'0,"6"12,-6-12,0 0,0 0,0 0,0 0,0 0,0 0,0 0,-6 40,6-40,0 0,0 0,0 0,-18 74,18-74,-26 96,26-96,-30 100,30-100,-14 63,14-63,-13 24,13-24,-9 17</inkml:trace>
  <inkml:trace contextRef="#ctx0" brushRef="#br0" timeOffset="4350">5731 528,'0'0,"-17"90,17-90,-13 112,13-112,-4 93,4-93,-2 62,2-62,-8 23,8-23,-8-10,8 10,-4-53,4 53,11-84,-11 84,20-91,-20 91,36-80,-36 80,56-57,-56 57,44-37,-44 37,50-7,-50 7,40 22,-40-22,25 59,-25-59,11 82,-11-82,-6 88,6-88,-10 70,10-70,-6 49,6-49,-12 30,12-30,-8-4,8 4,0-40,0 40,21-83,-21 83,38-106,-38 106,58-98,-58 98,43-69,-43 69,35-43,-35 43,40-22,-40 22,34 20,-34-20,6 56,-6-56,-3 91,3-91,-7 105,7-105,5 85,-5-85,20 59,-20-59,46 6,-46-6,32 4</inkml:trace>
  <inkml:trace contextRef="#ctx0" brushRef="#br0" timeOffset="4980">6748 354,'0'0,"-39"1,39-1,0 0,0 0,0 0,-64 23,64-23,-77 35,77-35,-87 65,87-65,-83 89,83-89,-58 89,58-89,-18 77,18-77,15 55,-15-55,30 37,-30-37,45 25,-45-25,58-25,-58 25,55-62,-55 62,51-92,-51 92,46-89,-46 89,19-69,-19 69,27-42,-27 42,7-7,-7 7,-5 42,5-42,-20 78,20-78,-5 96,5-96,17 88,-17-88,41 61,-41-61,52 30,-52-30,69-5,-69 5,47-5</inkml:trace>
  <inkml:trace contextRef="#ctx0" brushRef="#br0" timeOffset="5430">7187 405,'0'0,"-36"-4,36 4,0 0,0 0,0 0,-50 15,50-15,-70 41,70-41,-78 74,78-74,-67 87,67-87,-39 86,39-86,-3 72,3-72,32 47,-32-47,44 21,-44-21,49-14,-49 14,51-43,-51 43,45-81,-45 81,37-92,-37 92,23-85,-23 85,17-60,-17 60,12-40,-12 40,10-15,-10 15,5 23,-5-23,-8 74,8-74,-15 118,15-118,-30 141,30-141,-29 141,29-141,-40 127,40-127,-49 109,49-109,-64 77,64-77,-69 29,69-29,-58-33,58 33,-32-95,32 95,-25-125,25 125,15-132,-15 132,10-93</inkml:trace>
  <inkml:trace contextRef="#ctx0" brushRef="#br0" timeOffset="6180">7427 170,'0'0,"0"4,0-4,0 0,0 0,0 0,0 0,0 0,0 0,0 0,0 0,0 0,0 6,0-6,0 0,0 0,0 0,0 0,0 0,14-5,-14 5,0 0,10-4,-10 4</inkml:trace>
  <inkml:trace contextRef="#ctx0" brushRef="#br0" timeOffset="6290">7645 319,'0'0,"-27"64,27-64,-35 100,35-100,-33 104,33-104,-25 89,25-89,-16 62,16-62,-13 39,13-39,-7 8,7-8,-1-30,1 30,10-69,-10 69,36-99,-36 99,41-101,-41 101,66-81,-66 81,50-52,-50 52,68-24,-68 24,46-3,-46 3,33 25,-33-25,10 69,-10-69,-10 89,10-89,-11 100,11-100,2 81,-2-81,22 57,-22-57,21 5,-21-5,14 4</inkml:trace>
  <inkml:trace contextRef="#ctx0" brushRef="#br0" timeOffset="6730">8347 301,'0'0,"-17"-10,17 10,0 0,0 0,0 0,-45 10,45-10,-53 45,53-45,-67 77,67-77,-69 96,69-96,-47 90,47-90,-20 86,20-86,3 65,-3-65,18 36,-18-36,37 3,-37-3,46-38,-46 38,56-77,-56 77,54-99,-54 99,50-94,-50 94,36-72,-36 72,26-51,-26 51,16-24,-16 24,-5 14,5-14,-20 43,20-43,-33 74,33-74,-24 84,24-84,-9 78,9-78,14 61,-14-61,23 41,-23-41,28 11,-28-11,44-25,-44 25,57-58,-57 58,58-85,-58 85,49-93,-49 93,34-82,-34 82,23-59,-23 59,19-60,-19 60,14-42,-14 42,9-21,-9 21,5-3,-5 3,0 35,0-35,-32 59,32-59,-31 85,31-85,-24 82,24-82,-3 76,3-76,13 72,-13-72,19 29,-19-29,33-9,-33 9,23-8</inkml:trace>
  <inkml:trace contextRef="#ctx0" brushRef="#br0" timeOffset="7450">8427 398,'0'0,"8"-1,-8 1,0 0,0 0,0 0,0 0,0 0,0 0,0 0,33-18,-33 18,0 0,0 0,0 0,61-24,-61 24,78-29,-78 29,93-31,-93 31,65-21,-65 21,46-15,-46 15,31-5,-31 5,21 11,-21-11,0 44,0-44,-22 61,22-61,-27 76,27-76,-26 76,26-76,-19 66,19-66,-5 40,5-40,9-3,-9 3,16-45,-16 45,12-31</inkml:trace>
  <inkml:trace contextRef="#ctx0" brushRef="#br0" timeOffset="7800">9040 0,'0'0,"-1"5,1-5,0 0,0 0,0 0,0 0,0 0,0 0,0 0,0 0,0 0,6 0,-6 0,0 0,0 0,0 0,0 0,0 0,4 1,-4-1</inkml:trace>
  <inkml:trace contextRef="#ctx0" brushRef="#br0" timeOffset="7910">9162 171,'0'0,"-36"6,36-6,0 0,0 0,0 0,-28 22,28-22,-56 45,56-45,-72 67,72-67,-51 72,51-72,-30 76,30-76,6 69,-6-69,32 60,-32-60,45 32,-45-32,53-9,-53 9,39-47,-39 47,29-67,-29 67,40-77,-40 77,29-52</inkml:trace>
  <inkml:trace contextRef="#ctx0" brushRef="#br0" timeOffset="8160">9035 205,'0'0,"1"-12,-1 12,0 0,0 0,0 0,0 0,0 0,0 0,0 0,0 0,0 0,0 0,0 0,1-9,-1 9,0 0,0 0,0 0,0 0,0 0,0 0,0 0,40-10,-40 10,0 0,0 0,0 0,62-1,-62 1,44 6,-44-6,49 19,-49-19,35 24,-35-24,23 31,-23-31,16 50,-16-50,-6 62,6-62,-11 65,11-65,-6 56,6-56,-4 39,4-39,-3 27,3-27,-2 19,2-19,0-6,0 6,7-43,-7 43,37-73,-37 73,28-65,-28 65,56-56,-56 56,39-35,-39 35,29-24,-29 24,19-2,-19 2,14 23,-14-23,7 35,-7-35,2 48,-2-48,-12 53,12-53,-8 50,8-50,-10 55,10-55,-14 46,14-46,-10 33</inkml:trace>
  <inkml:trace contextRef="#ctx0" brushRef="#br0" timeOffset="28459">9489 567,'0'0,"33"-2,-33 2,0 0,0 0,0 0,37-1,-37 1,50 6,-50-6,35 18,-35-18,24 26,-24-26,15 40,-15-40,14 50,-14-50,-7 54,7-54,-29 64,29-64,-19 45</inkml:trace>
</inkml:ink>
</file>

<file path=ppt/ink/ink12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26.0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0,'0'0,"12"12,-12-12,0 0,0 0,0 0,0 0,0 0,0 0,0 0,0 0,0 0,0 0,0 0,0 0,0 0,8 14,-8-14,0 0,0 0,0 0,0 0,0 0,0 0,0 0,0 0,0 0,5 16,-5-16,0 0,0 0,0 0,0 0,0 0,3 12,-3-12</inkml:trace>
  <inkml:trace contextRef="#ctx0" brushRef="#br0" timeOffset="710">674 2,'0'0,"-2"24,2-24,0 0,0 0,0 0,0 0,0 0,-2 23,2-23,0 0,-2 16</inkml:trace>
</inkml:ink>
</file>

<file path=ppt/ink/ink12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23.0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0 297,'0'0,"0"8,0-8,0 0,0 0,0 0,0 0,0 0,0 0,0 0,7 16,-7-16,0 0,0 0,0 0,28 39,-28-39,48 46,-48-46,59 37,-59-37,87 27,-87-27,98 7,-98-7,92-9,-92 9,79-31,-79 31,53-55,-53 55,22-72,-22 72,-6-75,6 75,-41-50,41 50,-66-16,66 16,-76 27,76-27,-77 67,77-67,-71 130,71-130,-52 154,52-154,-17 150,17-150,15 112,-15-112,54 67,-54-67,83 25,-83-25,89-18,-89 18,86-57,-86 57,74-110,-74 110,57-138,-57 138,55-139,-55 139,39-102,-39 102,28-51,-28 51,22 5,-22-5,6 76,-6-76,7 129,-7-129,19 143,-19-143,27 115,-27-115,30 81,-30-81,20 53,-20-53,14 7,-14-7,-3-35,3 35,-11-95,11 95,-6-135,6 135,16-151,-16 151,15-121,-15 121,44-86,-44 86,33-58,-33 58,58-15,-58 15,42 29,-42-29,38 86,-38-86,36 123,-36-123,33 120,-33-120,22 94,-22-94,16 65,-16-65,11 46,-11-46,10 3,-10-3,7-44,-7 44,11-88,-11 88,22-118,-22 118,26-116,-26 116,35-98,-35 98,26-62,-26 62,29-15,-29 15,21 38,-21-38,16 87,-16-87,21 125,-21-125,36 111,-36-111,54 79,-54-79,53 32,-53-32,58-16,-58 16,52-76,-52 76,48-119,-48 119,46-134,-46 134,17-98,-17 98,11-67,-11 67,4-19,-4 19,1 39,-1-39,-4 98,4-98,-9 161,9-161,1 178,-1-178,22 150,-22-150,17 106,-17-106,14 73,-14-73,-1 31,1-31,-13-18,13 18,-20-70,20 70,-19-121,19 121,-7-168,7 168,-5-166,5 166,30-138,-30 138,24-111,-24 111,53-89,-53 89,73-56,-73 56,54-9,-54 9,69 31,-69-31,47 109,-47-109,25 119,-25-119,-9 125,9-125,-27 115,27-115,-57 88,57-88,-72 39,72-39,-73-22,73 22,-51-15</inkml:trace>
  <inkml:trace contextRef="#ctx0" brushRef="#br0" timeOffset="1570">2427 28,'0'0,"-2"108,2-108,-19 159,19-159,-20 171,20-171,-15 139,15-139,-10 79,10-79,-7 36,7-36,-4-19,4 19,12-74,-12 74,28-116,-28 116,46-126,-46 126,70-97,-70 97,52-58,-52 58,56-9,-56 9,43 40,-43-40,26 97,-26-97,18 125,-18-125,17 119,-17-119,23 83,-23-83,41 31,-41-31,28 21</inkml:trace>
  <inkml:trace contextRef="#ctx0" brushRef="#br0" timeOffset="1980">3414 0,'0'0,"-36"4,36-4,0 0,0 0,0 0,-61 19,61-19,-66 55,66-55,-86 91,86-91,-81 120,81-120,-49 126,49-126,-14 103,14-103,23 82,-23-82,48 55,-48-55,60 20,-60-20,64-31,-64 31,66-81,-66 81,53-113,-53 113,25-120,-25 120,18-91,-18 91,12-60,-12 60,9-20,-9 20,10 36,-10-36,-8 92,8-92,-9 122,9-122,11 113,-11-113,32 75,-32-75,54 35,-54-35,39 24</inkml:trace>
  <inkml:trace contextRef="#ctx0" brushRef="#br0" timeOffset="2440">3791 43,'0'0,"-38"19,38-19,0 0,0 0,0 0,-65 44,65-44,-54 69,54-69,-30 66,30-66,19 60,-19-60,59 65,-59-65,76 69,-76-69,72 78,-72-78,38 78,-38-78,2 66,-2-66,-23 63,23-63,-42 37,42-37,-56 14,56-14,-73-28,73 28,-50-19</inkml:trace>
  <inkml:trace contextRef="#ctx0" brushRef="#br0" timeOffset="2770">4100 219,'0'0,"-8"57,8-57,0 0,0 0,0 0,-8 87,8-87,-19 112,19-112,-14 113,14-113,-12 86,12-86,-1 36,1-36,-2 26</inkml:trace>
  <inkml:trace contextRef="#ctx0" brushRef="#br0" timeOffset="3130">4532 65,'0'0,"-34"2,34-2,0 0,0 0,0 0,-62 13,62-13,-46 26,46-26,-49 44,49-44,-16 58,16-58,7 63,-7-63,37 65,-37-65,62 74,-62-74,53 85,-53-85,40 85,-40-85,15 75,-15-75,-2 65,2-65,-28 55,28-55,-55 31,55-31,-61-4,61 4,-57-53,57 53,-40-38</inkml:trace>
  <inkml:trace contextRef="#ctx0" brushRef="#br0" timeOffset="3490">4852 301,'0'0,"-3"92,3-92,-15 125,15-125,-14 126,14-126,-12 94,12-94,-6 48,6-48,12-20,-12 20,9-13</inkml:trace>
  <inkml:trace contextRef="#ctx0" brushRef="#br0" timeOffset="3850">5098 389,'0'0,"-4"73,4-73,-13 94,13-94,-6 107,6-107,0 88,0-88,1 61,-1-61,-12 37,12-37,-9-5,9 5,-7-49,7 49,4-95,-4 95,16-123,-16 123,42-119,-42 119,54-94,-54 94,73-66,-73 66,54-31,-54 31,56 18,-56-18,39 75,-39-75,20 111,-20-111,12 126,-12-126,23 102,-23-102,40 66,-40-66,45 19,-45-19,50-13,-50 13,66-51,-66 51,82-76,-82 76,75-90,-75 90,70-87,-70 87,34-68,-34 68,5-54,-5 54,-36-27,36 27,-58 10,58-10,-71 48,71-48,-80 81,80-81,-67 99,67-99,-31 103,31-103,-8 83,8-83,25 60,-25-60,48 31,-48-31,57-7,-57 7,60-40,-60 40,58-76,-58 76,47-100,-47 100,22-105,-22 105,14-81,-14 81,10-57,-10 57,7-26,-7 26,7 16,-7-16,-5 81,5-81,-13 124,13-124,-15 143,15-143,-23 127,23-127,-33 106,33-106,-41 97,41-97,-78 81,78-81,-54 56</inkml:trace>
</inkml:ink>
</file>

<file path=ppt/ink/ink12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29.7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758 183,'0'0,"-1"-16,1 16,0 0,0 0,0 0,0 0,0 0,0 0,0 0,-36-23,36 23,0 0,0 0,0 0,-25-26,25 26,-54-20,54 20,-77 4,77-4,-91 29,91-29,-101 34,101-34,-69 63,69-63,-31 65,31-65,10 58,-10-58,43 71,-43-71,56 75,-56-75,54 76,-54-76,31 73,-31-73,2 71,-2-71,-28 69,28-69,-55 62,55-62,-86 49,86-49,-92 19,92-19,-89-30,89 30,-70-85,70 85,-49-59</inkml:trace>
  <inkml:trace contextRef="#ctx0" brushRef="#br0" timeOffset="430">876 43,'0'0,"-23"99,23-99,-25 148,25-148,-25 149,25-149,-13 116,13-116,6 102,-6-102,26 76,-26-76,38 29,-38-29,44-22,-44 22,31-14</inkml:trace>
  <inkml:trace contextRef="#ctx0" brushRef="#br0" timeOffset="690">611 489,'0'0,"29"-37,-29 37,0 0,0 0,0 0,60-53,-60 53,93-65,-93 65,99-61,-99 61,73-34,-73 34,54-12,-54 12,55 32,-55-32,33 77,-33-77,21 118,-21-118,5 116,-5-116,-3 90,3-90,-10 60,10-60,-10 25,10-25,-12-22,12 22,-11-65,11 65,-5-93,5 93,15-111,-15 111,47-93,-47 93,35-65,-35 65,44-26,-44 26,49 8,-49-8,58 36,-58-36,72 45,-72-45,102 39,-102-39,106 26,-106-26,99-8,-99 8,88-37,-88 37,60-60,-60 60,42-68,-42 68,-4-54,4 54,-9-36,9 36,-41-6,41 6,-63 36,63-36,-81 84,81-84,-75 125,75-125,-50 129,50-129,-7 105,7-105,32 81,-32-81,70 40,-70-40,85 0,-85 0,86-40,-86 40,74-85,-74 85,63-116,-63 116,45-109,-45 109,33-78,-33 78,23-55,-23 55,15-22,-15 22,11 10,-11-10,-3 71,3-71,-20 121,20-121,-24 135,24-135,-11 103,11-103,-2 72,2-72,-1 42,1-42,5-7,-5 7,4-57,-4 57,9-102,-9 102,22-129,-22 129,51-117,-51 117,70-91,-70 91,53-56,-53 56,70-29,-70 29,53 7,-53-7,37 50,-37-50,24 86,-24-86,13 103,-13-103,19 101,-19-101,23 65,-23-65,15 47</inkml:trace>
  <inkml:trace contextRef="#ctx0" brushRef="#br0" timeOffset="1830">3085 148,'0'0,"-28"-4,28 4,0 0,0 0,0 0,-55 18,55-18,-76 59,76-59,-84 99,84-99,-77 115,77-115,-32 114,32-114,5 100,-5-100,41 70,-41-70,60 26,-60-26,66-15,-66 15,56-60,-56 60,51-96,-51 96,34-117,-34 117,24-105,-24 105,16-79,-16 79,12-54,-12 54,8-23,-8 23,6 15,-6-15,-5 73,5-73,-13 131,13-131,-16 177,16-177,-17 181,17-181,-11 150,11-150,-24 118,24-118,-35 89,35-89,-64 30,64-30,-69-27,69 27,-48-19</inkml:trace>
  <inkml:trace contextRef="#ctx0" brushRef="#br0" timeOffset="2410">3550 0,'0'0,"-16"42,16-42,0 0,0 0,0 0,-23 91,23-91,-45 126,45-126,-41 142,41-142,-14 131,14-131,15 112,-15-112,57 76,-57-76,75 22,-75-22,54 16</inkml:trace>
  <inkml:trace contextRef="#ctx0" brushRef="#br0" timeOffset="2680">3300 565,'0'0,"10"-6,-10 6,0 0,0 0,0 0,0 0,0 0,0 0,0 0,39-19,-39 19,0 0,0 0,0 0,61-52,-61 52,82-89,-82 89,78-109,-78 109,90-112,-90 112,67-79,-67 79,58-56,-58 56,42-17,-42 17,17 29,-17-29,11 72,-11-72,5 116,-5-116,-2 136,2-136,-1 128,1-128,1 97,-1-97,0 67,0-67,-1 33,1-33,10-15,-10 15,23-62,-23 62,35-96,-35 96,58-112,-58 112,78-93,-78 93,72-67,-72 67,69-44,-69 44,50 6,-50-6,35 45,-35-45,23 71,-23-71,3 100,-3-100,-4 108,4-108,-5 79,5-79,-3 55</inkml:trace>
</inkml:ink>
</file>

<file path=ppt/ink/ink12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8:22.945"/>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00B0F0"/>
      <inkml:brushProperty name="fitToCurve" value="1"/>
    </inkml:brush>
  </inkml:definitions>
  <inkml:trace contextRef="#ctx0" brushRef="#br0">12741 66,'0'0,"6"-18,-6 18,0 0,0 0,0 0,0 0,0 0,0 0,0 0,12-27,-12 27,0 0,0 0,0 0,7-21</inkml:trace>
  <inkml:trace contextRef="#ctx0" brushRef="#br0" timeOffset="700">13312 139,'0'0,"0"3,0-3,0 0,0 0,0 0,0 0,0 0,20 4,-20-4,0 0,15 2,-15-2</inkml:trace>
  <inkml:trace contextRef="#ctx0" brushRef="#br1" timeOffset="150587">70 891,'0'0,"-23"57,23-57,0 0,0 0,0 0,-28 60,28-60,-19 41</inkml:trace>
</inkml:ink>
</file>

<file path=ppt/ink/ink12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8:19.925"/>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00B0F0"/>
      <inkml:brushProperty name="fitToCurve" value="1"/>
    </inkml:brush>
  </inkml:definitions>
  <inkml:trace contextRef="#ctx0" brushRef="#br0">20183 2764,'0'0,"13"9,-13-9,0 0,0 0,0 0,38 35,-38-35,62 48,-62-48,80 48,-80-48,95 44,-95-44,103 28,-103-28,110 5,-110-5,104-26,-104 26,102-41,-102 41,95-54,-95 54,91-51,-91 51,89-22,-89 22,96 4,-96-4,98 42,-98-42,99 55,-99-55,106 58,-106-58,110 48,-110-48,108 32,-108-32,102 10,-102-10,91-8,-91 8,99-16,-99 16,89-50,-89 50,83-40,-83 40,85-12,-85 12,82 20,-82-20,81 42,-81-42,86 52,-86-52,89 42,-89-42,88 26,-88-26,89-3,-89 3,101-32,-101 32,103-78,-103 78,73-55</inkml:trace>
  <inkml:trace contextRef="#ctx0" brushRef="#br0" timeOffset="660">23779 2642,'0'0,"51"7,-51-7,0 0,0 0,0 0,86 17,-86-17,115 29,-115-29,112 36,-112-36,77 18,-77-18,54 12</inkml:trace>
  <inkml:trace contextRef="#ctx0" brushRef="#br0" timeOffset="850">23734 3087,'0'0,"-5"9,5-9,0 0,0 0,0 0,0 0,0 0,0 0,0 0,23 14,-23-14,0 0,0 0,0 0,72 15,-72-15,115 12,-115-12,156 6,-156-6,160-21,-160 21,112-15</inkml:trace>
  <inkml:trace contextRef="#ctx0" brushRef="#br0" timeOffset="1060">24776 2733,'0'0,"4"86,-4-86,1 127,-1-127,-3 141,3-141,-3 102,3-102,-1 71,1-71,-7 29,7-29,-6-26,6 26,0-80,0 80,10-122,-10 122,25-134,-25 134,31-102,-31 102,34-66,-34 66,39-14,-39 14,49 30,-49-30,66 58,-66-58,82 68,-82-68,95 54,-95-54,94 34,-94-34,86 8,-86-8,79-25,-79 25,55-69,-55 69,28-91,-28 91,-3-71,3 71,-30-46,30 46,-62-15,62 15,-70 37,70-37,-72 83,72-83,-48 103,48-103,-2 109,2-109,40 91,-40-91,69 62,-69-62,84 24,-84-24,86-21,-86 21,79-58,-79 58,69-108,-69 108,55-121,-55 121,36-99,-36 99,26-65,-26 65,15-16,-15 16,-1 47,1-47,-7 120,7-120,-3 179,3-179,3 185,-3-185,10 170,-10-170,7 125,-7-125,4 77,-4-77,-3 36,3-36,-4-8,4 8,0-63,0 63,11-125,-11 125,17-172,-17 172,39-171,-39 171,42-131,-42 131,46-102,-46 102,50-72,-50 72,51-38,-51 38,58-3,-58 3,58 42,-58-42,40 77,-40-77,10 101,-10-101,-18 94,18-94,-61 76,61-76,-81 46,81-46,-77 7,77-7,-72-49,72 49,-48-102,48 102,-5-132,5 132,-3-91</inkml:trace>
  <inkml:trace contextRef="#ctx0" brushRef="#br0" timeOffset="2130">26298 2977,'0'0,"33"22,-33-22,0 0,0 0,0 0,51 31,-51-31,65 20,-65-20,65-4,-65 4,62-21,-62 21,62-55,-62 55,48-81,-48 81,18-60,-18 60,-7-41,7 41,-41-31,41 31,-60 17,60-17,-66 55,66-55,-52 79,52-79,-15 95,15-95,17 88,-17-88,48 87,-48-87,68 20,-68-20,78 14,-78-14,71-32,-71 32,70-79,-70 79,74-122,-74 122,62-142,-62 142,44-111,-44 111,30-82,-30 82,16-43,-16 43,-8 1,8-1,-26 66,26-66,-24 91,24-91,-2 122,2-122,23 131,-23-131,39 115,-39-115,53 64,-53-64,47-4,-47 4,29-58,-29 58,21-41</inkml:trace>
  <inkml:trace contextRef="#ctx0" brushRef="#br0" timeOffset="2730">26863 2799,'0'0,"-17"13,17-13,0 0,0 0,0 0,0 0,0 0,0 0,0 0,-10 7,10-7,0 0,0 0,0 0,14 7,-14-7,0 0,0 0,0 0,42 3,-42-3,0 0,0 0,0 0,66-14,-66 14,82-20,-82 20,75-4,-75 4,63 14,-63-14,47 43,-47-43,24 71,-24-71,10 86,-10-86,5 88,-5-88,3 56,-3-56,-1 1,1-1,-1 0</inkml:trace>
  <inkml:trace contextRef="#ctx0" brushRef="#br0" timeOffset="3100">27537 2546,'0'0,"2"29,-2-29,0 0,0 0,0 0,-7 65,7-65,-19 108,19-108,-11 133,11-133,12 140,-12-140,47 137,-47-137,71 103,-71-103,75 37,-75-37,53 25</inkml:trace>
  <inkml:trace contextRef="#ctx0" brushRef="#br0" timeOffset="3360">27457 2815,'0'0,"37"-16,-37 16,0 0,0 0,0 0,67-12,-67 12,80 1,-80-1,78 16,-78-16,73 42,-73-42,61 77,-61-77,35 100,-35-100,34 99,-34-99,24 61,-24-61,18 19,-18-19,12 12</inkml:trace>
  <inkml:trace contextRef="#ctx0" brushRef="#br0" timeOffset="3860">28144 2911,'0'0,"-35"30,35-30,0 0,0 0,0 0,-34 47,34-47,-10 61,10-61,16 85,-16-85,51 82,-51-82,66 63,-66-63,64 29,-64-29,51 2,-51-2,36-23,-36 23,16-47,-16 47,9-57,-9 57,-12-57,12 57,-18-54,18 54,-12-48,12 48,-1-35,1 35,9-26,-9 26,22-17,-22 17,28 4,-28-4,30 21,-30-21,22 35,-22-35,21 59,-21-59,9 68,-9-68,8 59,-8-59,6 44,-6-44,3 31,-3-31,2 19,-2-19,4 6,-4-6,6-9,-6 9,25-39,-25 39,36-65,-36 65,60-72,-60 72,61-51,-61 51,46-16,-46 16,48 9,-48-9,38 47,-38-47,18 73,-18-73,11 96,-11-96,-2 88,2-88,0 80,0-80,3 16,-3-16,2 11</inkml:trace>
  <inkml:trace contextRef="#ctx0" brushRef="#br1" timeOffset="145747">303 1881,'0'0,"-15"105,15-105,-28 155,28-155,-31 171,31-171,-34 171,34-171,-23 152,23-152,-9 120,9-120,5 76,-5-76,0 15,0-15,-15-49,15 49,-24-97,24 97,-22-122,22 122,-36-122,36 122,-28-105,28 105,-28-77,28 77,-20-53,20 53,5-16,-5 16,28 6,-28-6,64 18,-64-18,92 16,-92-16,104 5,-104-5,113-33,-113 33,112-67,-112 67,89-88,-89 88,64-81,-64 81,59-77,-59 77,27-34,-27 34,17-5,-17 5,3 78,-3-78,-11 119,11-119,-23 147,23-147,-27 187,27-187,-17 170,17-170,-5 124,5-124,4 85,-4-85,3 60</inkml:trace>
  <inkml:trace contextRef="#ctx0" brushRef="#br1" timeOffset="146377">958 2569,'0'0,"35"16,-35-16,0 0,0 0,0 0,61 10,-61-10,85 1,-85-1,98-23,-98 23,91-48,-91 48,78-77,-78 77,49-85,-49 85,11-72,-11 72,-23-51,23 51,-50-15,50 15,-71 33,71-33,-77 84,77-84,-66 120,66-120,-38 128,38-128,0 123,0-123,48 92,-48-92,88 64,-88-64,105 19,-105-19,75 14</inkml:trace>
  <inkml:trace contextRef="#ctx0" brushRef="#br1" timeOffset="146737">2294 2238,'0'0,"-16"78,16-78,-26 126,26-126,-21 143,21-143,-11 115,11-115,1 90,-1-90,3 62,-3-62,1 21,-1-21,4-39,-4 39,26-84,-26 84,33-126,-33 126,64-122,-64 122,71-87,-71 87,80-58,-80 58,86-19,-86 19,75 34,-75-34,56 68,-56-68,28 116,-28-116,11 137,-11-137,10 115,-10-115,22 86,-22-86,28 35,-28-35,19 25</inkml:trace>
  <inkml:trace contextRef="#ctx0" brushRef="#br1" timeOffset="147157">3294 2369,'0'0,"-26"3,26-3,0 0,0 0,0 0,-37 20,37-20,-58 57,58-57,-75 101,75-101,-62 113,62-113,-28 120,28-120,12 96,-12-96,44 76,-44-76,82 41,-82-41,81 1,-81-1,73-42,-73 42,57-79,-57 79,41-96,-41 96,22-100,-22 100,-7-88,7 88,-28-68,28 68,-52-36,52 36,-58-13,58 13,-41-11,41 11,-29-9</inkml:trace>
  <inkml:trace contextRef="#ctx0" brushRef="#br1" timeOffset="147557">3797 2395,'0'0,"-9"52,9-52,0 0,0 0,0 0,-12 93,12-93,-27 133,27-133,-24 143,24-143,-1 106,1-106,14 67,-14-67,15 20,-15-20,28-30,-28 30,30-75,-30 75,46-97,-46 97,48-101,-48 101,51-80,-51 80,44-39,-44 39,40 4,-40-4,32 55,-32-55,25 97,-25-97,20 98,-20-98,31 82,-31-82,38 61,-38-61,29 39,-29-39,36 11,-36-11,28-19,-28 19,34-55,-34 55,46-85,-46 85,55-120,-55 120,68-111,-68 111,65-82,-65 82,45-57</inkml:trace>
  <inkml:trace contextRef="#ctx0" brushRef="#br1" timeOffset="148127">5583 2402,'0'0,"-62"3,62-3,-86 42,86-42,-97 72,97-72,-91 119,91-119,-65 121,65-121,-25 120,25-120,33 106,-33-106,79 74,-79-74,104 43,-104-43,129-4,-129 4,90-2</inkml:trace>
  <inkml:trace contextRef="#ctx0" brushRef="#br1" timeOffset="148357">6225 2627,'0'0,"8"-18,-8 18,0 0,0 0,0 0,0 0,0 0,0 0,0 0,5-28,-5 28,0 0,0 0,0 0,-6-34,6 34,-28-27,28 27,-61-8,61 8,-80 23,80-23,-109 65,109-65,-107 89,107-89,-78 100,78-100,-45 89,45-89,-2 74,2-74,34 44,-34-44,62 2,-62-2,67-46,-67 46,72-83,-72 83,56-96,-56 96,45-94,-45 94,32-70,-32 70,22-54,-22 54,10-25,-10 25,1 22,-1-22,-16 77,16-77,-15 108,15-108,1 121,-1-121,33 93,-33-93,50 65,-50-65,65 12,-65-12,63-45,-63 45,64-78,-64 78,62-93,-62 93,51-91,-51 91,35-77,-35 77,25-53,-25 53,18-18,-18 18,12 20,-12-20,-7 78,7-78,-14 108,14-108,-21 109,21-109,-21 85,21-85,-16 60,16-60,-10 31,10-31,-7 0,7 0,4-32,-4 32,21-61,-21 61,31-91,-31 91,51-99,-51 99,62-84,-62 84,68-60,-68 60,73-30,-73 30,63-11,-63 11,56 23,-56-23,33 53,-33-53,13 85,-13-85,0 95,0-95,-10 91,10-91,-15 75,15-75,-10 53,10-53,-7 30,7-30,-4-13,4 13,12-43,-12 43,31-70,-31 70,45-94,-45 94,55-95,-55 95,72-82,-72 82,74-57,-74 57,70-29,-70 29,61 15,-61-15,43 57,-43-57,15 101,-15-101,-6 115,6-115,-14 120,14-120,-11 84,11-84,0 29,0-29,0 20</inkml:trace>
  <inkml:trace contextRef="#ctx0" brushRef="#br1" timeOffset="149547">7558 2341,'0'0,"-8"15,8-15,0 0,0 0,0 0,0 0,0 0,0 0,0 0,0 0,0 0,-12 18,12-18,0 0,0 0,0 0,0 0,0 0,-7 13,7-13</inkml:trace>
  <inkml:trace contextRef="#ctx0" brushRef="#br1" timeOffset="149657">7703 2932,'0'0,"38"0,-38 0,0 0,0 0,0 0,60-8,-60 8,60-26,-60 26,52-36,-52 36,41-65,-41 65,28-60,-28 60,0-48,0 48,-22-32,22 32,-41-9,41 9,-55 21,55-21,-64 50,64-50,-49 83,49-83,-33 95,33-95,12 91,-12-91,47 82,-47-82,84 52,-84-52,58 36</inkml:trace>
  <inkml:trace contextRef="#ctx0" brushRef="#br1" timeOffset="150007">8701 2639,'0'0,"-33"-15,33 15,0 0,0 0,0 0,-49-2,49 2,-51 4,51-4,-44 23,44-23,-24 44,24-44,3 67,-3-67,21 86,-21-86,35 92,-35-92,21 85,-21-85,2 79,-2-79,-28 60,28-60,-52 35,52-35,-62 16,62-16,-55-18,55 18,-37-56,37 56,-6-94,6 94,-4-66</inkml:trace>
  <inkml:trace contextRef="#ctx0" brushRef="#br1" timeOffset="150407">9516 2418,'0'0,"-16"40,16-40,0 0,0 0,0 0,-34 91,34-91,-54 152,54-152,-49 162,49-162,-35 135,35-135,-3 114,3-114,22 118,-22-118,46 65,-46-65,61 1,-61-1,51-76,-51 76,35-54</inkml:trace>
  <inkml:trace contextRef="#ctx0" brushRef="#br1" timeOffset="150667">9299 2733,'0'0,"56"-33,-56 33,89-58,-89 58,107-67,-107 67,107-62,-107 62,96-41,-96 41,76-8,-76 8,58 32,-58-32,29 76,-29-76,6 119,-6-119,-13 133,13-133,-14 115,14-115,-15 84,15-84,-11 56,11-56,-3 26,3-26,0-7,0 7,6-41,-6 41,37-74,-37 74,56-89,-56 89,67-79,-67 79,83-50,-83 50,77-19,-77 19,61 27,-61-27,45 66,-45-66,23 86,-23-86,15 93,-15-93,0 67,0-67,2 22,-2-22,1 15</inkml:trace>
  <inkml:trace contextRef="#ctx0" brushRef="#br1" timeOffset="151157">10518 2966,'0'0,"31"-5,-31 5,0 0,0 0,0 0,58-9,-58 9,70-17,-70 17,76-32,-76 32,72-57,-72 57,61-62,-61 62,30-55,-30 55,4-47,-4 47,-27-25,27 25,-51 3,51-3,-68 49,68-49,-65 83,65-83,-48 92,48-92,-28 95,28-95,15 91,-15-91,53 71,-53-71,91 30,-91-30,63 21</inkml:trace>
  <inkml:trace contextRef="#ctx0" brushRef="#br1" timeOffset="151617">12301 2268,'0'0,"-16"-24,16 24,0 0,0 0,0 0,-37-17,37 17,-47-8,47 8,-65 8,65-8,-69 25,69-25,-51 44,51-44,-27 50,27-50,7 59,-7-59,41 58,-41-58,54 41,-54-41,50 29,-50-29,33 16,-33-16,13 6,-13-6,-16 2,16-2,-37 7,37-7,-61 18,61-18,-76 31,76-31,-79 61,79-61,-72 87,72-87,-50 82,50-82,-17 94,17-94,15 88,-15-88,61 69,-61-69,96 36,-96-36,66 26</inkml:trace>
  <inkml:trace contextRef="#ctx0" brushRef="#br1" timeOffset="152087">12725 2577,'0'0,"-17"-4,17 4,0 0,0 0,0 0,-42 10,42-10,-62 32,62-32,-80 84,80-84,-67 94,67-94,-46 97,46-97,-14 82,14-82,18 60,-18-60,41 26,-41-26,64-7,-64 7,64-46,-64 46,59-75,-59 75,46-85,-46 85,32-68,-32 68,23-49,-23 49,16-25,-16 25,-7 26,7-26,-24 71,24-71,-14 99,14-99,-3 103,3-103,22 90,-22-90,46 65,-46-65,50 25,-50-25,58-16,-58 16,55-58,-55 58,54-86,-54 86,62-107,-62 107,51-86,-51 86,41-63,-41 63,29-42,-29 42,12 1,-12-1,0 60,0-60,-24 103,24-103,-32 113,32-113,-22 86,22-86,-16 60,16-60,-13 17,13-17,-12-12,12 12,1-42,-1 42,10-71,-10 71,25-111,-25 111,38-104,-38 104,45-100,-45 100,64-87,-64 87,72-69,-72 69,65-46,-65 46,60-34,-60 34,45-6,-45 6,27 20,-27-20,6 57,-6-57,-10 103,10-103,-14 122,14-122,-7 120,7-120,0 108,0-108,25 89,-25-89,43 40,-43-40,30 29</inkml:trace>
  <inkml:trace contextRef="#ctx0" brushRef="#br1" timeOffset="153037">13437 2768,'0'0,"31"-36,-31 36,0 0,0 0,0 0,59-35,-59 35,74-44,-74 44,83-70,-83 70,80-50,-80 50,77-38,-77 38,63-24,-63 24,44-16,-44 16,27 18,-27-18,1 48,-1-48,-23 108,23-108,-39 123,39-123,-36 125,36-125,-29 109,29-109,-19 75,19-75,-11 33,11-33,10 1,-10-1,26-38,-26 38,41-70,-41 70,50-76,-50 76,64-83,-64 83,70-58,-70 58,73-19,-73 19,67 1,-67-1,49 33,-49-33,26 62,-26-62,-2 86,2-86,-20 85,20-85,-10 63,10-63,-7 44</inkml:trace>
  <inkml:trace contextRef="#ctx0" brushRef="#br1" timeOffset="154087">15198 2553,'0'0,"1"14,-1-14,0 0,0 0,0 0,-9 58,9-58,-16 97,16-97,-24 124,24-124,-29 124,29-124,-22 101,22-101,-19 63,19-63,-15 17,15-17,-9-23,9 23,-9-68,9 68,1-103,-1 103,14-114,-14 114,34-108,-34 108,53-90,-53 90,67-61,-67 61,77-31,-77 31,53-22</inkml:trace>
  <inkml:trace contextRef="#ctx0" brushRef="#br1" timeOffset="154477">15890 2557,'0'0,"-33"-3,33 3,0 0,0 0,0 0,-47 3,47-3,-60 34,60-34,-66 60,66-60,-74 85,74-85,-59 97,59-97,-23 93,23-93,4 77,-4-77,18 52,-18-52,36 22,-36-22,57-12,-57 12,52-50,-52 50,52-87,-52 87,42-111,-42 111,35-89,-35 89,25-64,-25 64,17-43,-17 43,10-20,-10 20,0 38,0-38,-9 89,9-89,-6 101,6-101,15 101,-15-101,31 81,-31-81,46 52,-46-52,60 12,-60-12,60-34,-60 34,63-91,-63 91,63-139,-63 139,60-145,-60 145,46-110,-46 110,31-78,-31 78,20-47,-20 47,-5-4,5 4,-16 42,16-42,-33 104,33-104,-27 128,27-128,3 121,-3-121,37 108,-37-108,56 71,-56-71,39 50</inkml:trace>
  <inkml:trace contextRef="#ctx0" brushRef="#br1" timeOffset="155197">16108 2764,'0'0,"31"-11,-31 11,0 0,0 0,0 0,60-31,-60 31,85-53,-85 53,96-69,-96 69,99-82,-99 82,85-91,-85 91,72-65,-72 65,48-46,-48 46,35-28,-35 28,20 30,-20-30,9 69,-9-69,-14 131,14-131,-25 148,25-148,-18 124,18-124,-11 100,11-100,-6 70,6-70,10 34,-10-34,24-3,-24 3,25-43,-25 43,49-73,-49 73,68-100,-68 100,86-91,-86 91,75-58,-75 58,60-33,-60 33,41 9,-41-9,22 51,-22-51,2 82,-2-82,6 89,-6-89,22 82,-22-82,51 62,-51-62,64 30,-64-30,72-4,-72 4,78-43,-78 43,71-88,-71 88,60-111,-60 111,39-99,-39 99,18-82,-18 82,-15-56,15 56,-37-17,37 17,-57 23,57-23,-67 66,67-66,-59 86,59-86,-32 93,32-93,13 84,-13-84,46 63,-46-63,62 25,-62-25,82-6,-82 6,79-31,-79 31,73-64,-73 64,63-73,-63 73,49-79,-49 79,34-56,-34 56,24-38,-24 38,14 28,-14-28,2 64,-2-64,-16 107,16-107,-12 94,12-94,-10 73,10-73,-6 43,6-43,-5 8,5-8,-5-27,5 27,8-68,-8 68,27-94,-27 94,47-100,-47 100,64-73,-64 73,73-46,-73 46,87 0,-87 0,72 4,-72-4,51 4</inkml:trace>
  <inkml:trace contextRef="#ctx0" brushRef="#br1" timeOffset="417412">22173 908,'0'0,"-14"3,14-3,0 0,0 0,0 0,0 0,0 0,0 0,0 0,-25 6,25-6,0 0,0 0,0 0,-38 15,38-15,-37 20,37-20,-37 29,37-29,-40 35,40-35,-32 38,32-38,-33 51,33-51,-25 56,25-56,-24 59,24-59,-24 58,24-58,-20 59,20-59,-26 64,26-64,-16 72,16-72,6 72,0 6,-6-78,19 88,-19-88,34 98,-34-98,44 107,-44-107,46 103,-46-103,46 94,-46-94,46 88,-46-88,37 66,-37-66,25 45,-25-45,19 34,-19-34,8 27,-8-27,7 18,-7-18,2 8,-2-8,-5 2,5-2,-8-27,8 27,-21-47,21 47,-22-72,22 72,-37-100,37 100,-32-127,32 127,-42-142,42 142,-57-151,57 151,-53-151,53 151,-59-150,59 150,-54-147,54 147,-59-137,59 137,-49-118,49 118,-47-96,47 96,-32-68,32 68,-23-47,23 47,-15-29,15 29,-6-9,6 9,14 18,-14-18,22 51,-22-51,28 81,-28-81,42 106,-42-106,42 129,-42-129,47 142,-47-142,49 145,-49-145,24 156,-24-156,13 151,-13-151,0 138,0-138,-19 126,19-126,-34 107,34-107,-48 87,48-87,-62 63,62-63,-75 34,75-34,-104 0,104 0,-116-22,116 22,-141-44,141 44,-155-42,155 42,-171-31,171 31,-180-13,180 13,-163 26,163-26,-128 60,128-60,-66 118,62 29,4-147,48 170,-48-170,83 178,-83-178,91 166,-91-166,81 163,-81-163,57 137,-57-137,26 108,-26-108,-7 82,7-82,-43 58,43-58,-85 33,85-33,-121 12,121-12,-165 5,165-5,-182 4,182-4,-177 5,177-5,-148 21,148-21,-111 31,111-31,-79 47,79-47,-41 64,41-64,-23 79,23-79,-6 84,6-84,-6 75,6-75,-21 63,21-63,-37 60,37-60,-61 40,61-40,-95 22,95-22,-104 7,104-7,-109-1,109 1,-82-4,82 4,-70-4,70 4,-48 8,48-8,-20 15,20-15,6 25,-6-25,8 26,-8-26,24 23,-24-23,-3 23,3-23,-5 18,5-18,-40 10,40-10,-65 3,65-3,-84 0,84 0,-100-5,100 5,-123-6,123 6,-121-5,121 5,-86-2,86 2,-96-3,96 3,-89 1,89-1,-99 13,99-13,-106 14,106-14,-113 10,113-10,-115 9,115-9,-154 9,154-9,-147 5,147-5,-176 6,176-6,-162-2,162 2,-186-5,186 5,-169-11,169 11,-155-18,155 18,-160-26,160 26,-147-36,147 36,-138-48,138 48,-130-62,130 62,-111-61,111 61,-85-55,85 55,-62-46,62 46,-38-38,38 38,-12-36,12 36,12-30,-12 30,42-16,-42 16,63-10,-63 10,84-4,-84 4,103 3,-103-3,110 13,-110-13,128 17,-128-17,138 36,-138-36,150 36,-150-36,161 37,-161-37,163 28,-163-28,171 13,-171-13,169 15,-169-15,157 6,-157-6,178-7,-178 7,172-11,-172 11,179-8,-179 8,189-7,-189 7,202-11,-202 11,214-11,-214 11,220-10,-220 10,241-19,-241 19,235-10,-235 10,245-15,-245 15,243-14,-243 14,251-16,-251 16,247-7,-247 7,255-6,-255 6,242-1,-242 1,248-2,-248 2,241 4,-241-4,237 9,-237-9,234 21,-234-21,231 22,-231-22,223 17,-223-17,223 21,-223-21,219 35,-219-35,222 34,-222-34,224 35,-224-35,231 33,-231-33,209 32,-209-32,217 28,-217-28,223 33,-223-33,230 37,-230-37,201 36,-201-36,213 33,-213-33,223 42,-223-42,199 39,-199-39,197 41,-197-41,189 35,-189-35,180 36,-180-36,170 34,-170-34,163 31,-163-31,147 24,-147-24,143 20,-143-20,142 16,-142-16,146 15,-146-15,143 10,-143-10,139 4,-139-4,140-7,-140 7,136-4,-136 4,135-7,-135 7,134-14,-134 14,130-24,-130 24,130-36,-130 36,129-41,-129 41,126-51,-126 51,110-56,-110 56,99-60,-99 60,102-73,-102 73,97-84,-97 84,88-98,-88 98,74-118,-74 118,73-129,-73 129,54-134,-54 134,56-142,-56 142,46-140,-46 140,46-146,-46 146,30-151,-30 151,30-155,-30 155,29-164,-29 164,21-173,-21 173,17-172,-17 172,9-177,-9 177,2-183,-2 183,-17-187,17 187,-18-194,18 194,-44-205,44 205,-58-217,-21-2,79 219,-97-216,97 216,-111-199,111 199,-127-187,127 187,-143-162,143 162,-138-132,138 132,-148-110,148 110,-160-86,160 86,-173-55,173 55,-158-27,158 27,-166 0,166 0,-159 27,159-27,-159 62,159-62,-159 80,159-80,-166 104,166-104,-169 115,169-115,-175 136,175-136,-186 156,186-156,-193 169,193-169,-197 198,197-198,-197 216,197-216,-204 250,204-250,-204 295,204-295,-201 348,201-348,-196 381,196-381,-139 268</inkml:trace>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0:40.07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82 22,'0'0,"-28"-6,28 6,0 0,0 0,0 0,-32-10,32 10,-22-6</inkml:trace>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0:20.75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167 222,'0'0,"1"9,-1-9,0 0,0 0,0 0,0 0,0 0,0 0,0 0,2 33,-2-33,0 0,0 0,0 0,-1 86,1-86,-11 127,11-127,-8 168,8-168,-36 167,36-167,-25 136,25-136,-22 96,22-96,-17 61,17-61,-27 9,27-9,-19-57,19 57,-9-132,9 132,14-188,-14 188,43-188,-43 188,64-139,-64 139,72-96,-72 96,77-46,-77 46,76 19,-76-19,69 98,-69-98,68 152,-68-152,49 165,-49-165,34 154,-34-154,22 128,-22-128,2 89,-2-89,0 44,0-44,-2-10,2 10,5-79,-5 79,11-134,-11 134,32-152,-32 152,60-130,-60 130,69-97,-69 97,82-63,-82 63,83-28,-83 28,71 31,-71-31,52 104,-52-104,32 132,-32-132,21 129,-21-129,32 116,-32-116,42 84,-42-84,48 59,-48-59,68 24,-68-24,70-2,-70 2,86-45,-86 45,97-114,-97 114,94-124,-94 124,85-125,-85 125,60-103,-60 103,30-80,-30 80,13-39,-13 39,-27-6,27 6,-51 58,51-58,-70 129,70-129,-49 130,49-130,-32 130,32-130,15 111,-15-111,47 75,-47-75,84 36,-84-36,98-4,-98 4,121-49,-121 49,112-90,-112 90,101-128,-101 128,87-152,-87 152,64-140,-64 140,47-113,-47 113,34-82,-34 82,23-48,-23 48,7-7,-7 7,-8 77,8-77,-14 144,14-144,-8 160,8-160,28 135,-28-135,24 110,-24-110,72 71,-72-71,69 26,-69-26,48 19</inkml:trace>
  <inkml:trace contextRef="#ctx0" brushRef="#br0" timeOffset="1210">2436 788,'0'0,"53"-11,-53 11,0 0,0 0,0 0,93-18,-93 18,119-23,-119 23,84-16</inkml:trace>
  <inkml:trace contextRef="#ctx0" brushRef="#br0" timeOffset="1380">3479 460,'0'0,"-48"-19,48 19,0 0,0 0,0 0,-77 19,77-19,-100 58,100-58,-104 105,104-105,-82 130,82-130,-53 114,53-114,0 85,0-85,36 54,-36-54,61 20,-61-20,75-22,-75 22,58-62,-58 62,46-108,-46 108,48-124,-48 124,32-96,-32 96,24-61,-24 61,4-9,-4 9,-14 61,14-61,-23 118,23-118,3 128,-3-128,7 107,-7-107,41 67,-41-67,66 30,-66-30,78-21,-78 21,62-64,-62 64,60-120,-60 120,52-127,-52 127,47-99,-47 99,32-70,-32 70,21-27,-21 27,5 41,-5-41,-6 119,6-119,-23 168,23-168,3 149,-3-149,9 135,-9-135,7 95,-7-95,-4 57,4-57,-16 15,16-15,-16-36,16 36,-10-85,10 85,-11-132,11 132,5-148,-5 148,25-144,-25 144,53-129,-53 129,63-97,-63 97,82-60,-82 60,83-30,-83 30,78 15,-78-15,62 64,-62-64,34 101,-34-101,0 116,0-116,-37 101,37-101,-65 85,65-85,-81 50,81-50,-68 1,68-1,-56-71,56 71,-28-141,28 141,-19-99</inkml:trace>
  <inkml:trace contextRef="#ctx0" brushRef="#br0" timeOffset="2320">4672 248,'0'0,"-17"84,17-84,-27 148,27-148,-36 167,36-167,-27 139,27-139,-18 96,18-96,-13 40,13-40,-2-20,2 20,17-95,-17 95,34-119,-34 119,56-130,-56 130,74-97,-74 97,66-52,-66 52,64-6,-64 6,56 53,-56-53,36 94,-36-94,23 124,-23-124,30 119,-30-119,40 96,-40-96,59 59,-59-59,51 13,-51-13,35 10</inkml:trace>
  <inkml:trace contextRef="#ctx0" brushRef="#br0" timeOffset="2730">5663 387,'0'0,"-38"22,38-22,0 0,0 0,0 0,-64 56,64-56,-79 110,79-110,-71 129,71-129,-29 115,29-115,14 98,-14-98,46 75,-46-75,55 35,-55-35,74 1,-74-1,55-39,-55 39,47-79,-47 79,28-93,-28 93,1-88,-1 88,-18-82,18 82,-35-68,35 68,-36-51,36 51,-25-42,25 42,1-30,-1 30,35-19,-35 19,59-11,-59 11,65-14,-65 14,59 34,-59-34,47 64,-47-64,25 67,-25-67,3 110,-3-110,-5 101,5-101,-4 91,4-91,-2 64,2-64,-2 44,2-44,-1 6,1-6,6-14,-6 14,16-74,-16 74,26-93,-26 93,44-105,-44 105,63-95,-63 95,80-52,-80 52,87-21,-87 21,94-3,-94 3,65-2</inkml:trace>
  <inkml:trace contextRef="#ctx0" brushRef="#br0" timeOffset="3460">7011 0,'0'0,"-12"36,12-36,0 0,0 0,0 0,-25 91,25-91,-57 140,57-140,-76 170,76-170,-72 184,72-184,-66 181,66-181,-46 175,46-175,-42 144,42-144,-30 102</inkml:trace>
  <inkml:trace contextRef="#ctx0" brushRef="#br0" timeOffset="14550">7382 266,'0'0,"3"25,-3-25,0 0,0 0,0 0,-1 70,1-70,-5 134,5-134,-6 183,6-183,-11 236,11-236,-6 257,6-257,0 194,0-194,0 128,0-128,-10 49,10-49,-22-36,22 36,-14-26</inkml:trace>
  <inkml:trace contextRef="#ctx0" brushRef="#br0" timeOffset="14810">7315 322,'0'0,"9"-36,-9 36,0 0,0 0,0 0,46-35,-46 35,77-25,-77 25,104 19,-104-19,129 65,-129-65,114 106,-114-106,77 125,-77-125,32 134,-32-134,-16 118,16-118,-50 92,50-92,-90 68,90-68,-98 34,98-34,-98-15,98 15,-87-56,87 56,-59-93,59 93,-41-66</inkml:trace>
  <inkml:trace contextRef="#ctx0" brushRef="#br0" timeOffset="15150">8047 768,'0'0,"36"0,-36 0,0 0,0 0,0 0,48-13,-48 13,58-25,-58 25,62-45,-62 45,47-66,-47 66,32-75,-32 75,0-69,0 69,-23-48,23 48,-45-22,45 22,-55 5,55-5,-55 46,55-46,-53 98,53-98,-34 119,34-119,7 104,-7-104,45 96,-45-96,69 76,-69-76,88 39,-88-39,85 9,-85-9,70-26,-70 26,60-69,-60 69,51-103,-51 103,48-132,-48 132,33-116,-33 116,23-82,-23 82,18-44,-18 44,13 14,-13-14,-5 70,5-70,-11 113,11-113,0 122,0-122,15 97,-15-97,10 71,-10-71,6 47,-6-47,3 23,-3-23,-10-10,10 10,-14-54,14 54,-8-92,8 92,13-108,-13 108,19-88,-19 88,28-59,-28 59,42-39,-42 39,58-20,-58 20,72-3,-72 3,86 1,-86-1,91-5,-91 5,90-10,-90 10,75-17,-75 17,50-18,-50 18,33-16,-33 16,8-11,-8 11,-16-5,16 5,-38 6,38-6,-44 24,44-24,-34 35,34-35,-14 51,14-51,8 68,-8-68,45 79,-45-79,58 90,-58-90,51 91,-51-91,33 77,-33-77,-8 67,8-67,-25 45,25-45,-55 28,55-28,-65 1,65-1,-77-36,77 36,-57-77,57 77,-39-55</inkml:trace>
  <inkml:trace contextRef="#ctx0" brushRef="#br0" timeOffset="16230">9744 601,'0'0,"-39"50,39-50,-44 80,44-80,-28 92,28-92,-12 89,12-89,29 75,-29-75,58 55,-58-55,77 21,-77-21,73-19,-73 19,47-69,-47 69,18-90,-18 90,-12-86,12 86,-36-79,36 79,-58-68,58 68,-44-53,44 53,-31-41,31 41,7-27,-7 27,50-17,-50 17,72 4,-72-4,78 5,-78-5,64 43,-64-43,45 70,-45-70,28 89,-28-89,-1 98,1-98,-1 79,1-79,-17 65,17-65,-11 45,11-45,-8 32,8-32,-8 5,8-5,10-29,-10 29,22-91,-22 91,50-117,-50 117,74-108,-74 108,84-77,-84 77,74-46,-74 46,54-15,-54 15,53 11,-53-11,34 49,-34-49,23 85,-23-85,18 107,-18-107,13 104,-13-104,11 96,-11-96,12 59,-12-59,37 6,-37-6,27 4</inkml:trace>
  <inkml:trace contextRef="#ctx0" brushRef="#br0" timeOffset="16970">10956 552,'0'0,"-7"38,7-38,0 0,0 0,0 0,-28 82,28-82,-27 109,27-109,-20 116,20-116,-10 87,10-87,-8 60</inkml:trace>
  <inkml:trace contextRef="#ctx0" brushRef="#br0" timeOffset="17180">11016 264,'0'0,"1"17,-1-17,0 0,0 0,0 0,0 0,0 0,27 29,-27-29,0 0,52 24,-52-24,36 17</inkml:trace>
  <inkml:trace contextRef="#ctx0" brushRef="#br0" timeOffset="17320">11638 545,'0'0,"-46"-19,46 19,0 0,0 0,0 0,-70 5,70-5,-79 43,79-43,-85 80,85-80,-74 108,74-108,-42 117,42-117,-29 107,29-107,-18 93,18-93,-27 71,27-71,-20 42,20-42,-2 3,2-3,0-43,0 43,21-82,-21 82,28-81,-28 81,27-42,-27 42,30 6,-30-6,24 41,-24-41,36 56,-36-56,63 49,-63-49,63 36,-63-36,79 17,-79-17,62-16,-62 16,69-54,-69 54,60-93,-60 93,61-111,-61 111,50-97,-50 97,35-71,-35 71,26-49,-26 49,10-14,-10 14,-2 31,2-31,-16 75,16-75,-12 94,12-94,11 97,-11-97,24 75,-24-75,49 22,-49-22,33 16</inkml:trace>
  <inkml:trace contextRef="#ctx0" brushRef="#br0" timeOffset="17940">12239 358,'0'0,"-1"19,1-19,0 0,0 0,0 0,2 47,-2-47,20 49,-20-49,14 35</inkml:trace>
  <inkml:trace contextRef="#ctx0" brushRef="#br0" timeOffset="18100">12513 614,'0'0,"-38"-15,38 15,0 0,0 0,0 0,-51-2,51 2,-64 30,64-30,-82 68,82-68,-62 102,62-102,-8 108,8-108,35 103,-35-103,65 83,-65-83,116 48,-116-48,82 34</inkml:trace>
  <inkml:trace contextRef="#ctx0" brushRef="#br0" timeOffset="18350">13051 656,'0'0,"-37"-5,37 5,0 0,0 0,0 0,-57 13,57-13,-83 49,83-49,-96 81,96-81,-93 87,93-87,-34 79,34-79,13 64,-13-64,30 44,-30-44,70 9,-70-9,61-27,-61 27,72-71,-72 71,67-94,-67 94,48-81,-48 81,32-63,-32 63,12-29,-12 29,-2 1,2-1,-26 46,26-46,-24 79,24-79,-16 89,16-89,6 90,-6-90,25 81,-25-81,52 54,-52-54,56 11,-56-11,56-39,-56 39,57-95,-57 95,57-128,-57 128,60-131,-60 131,48-108,-48 108,32-81,-32 81,23-55,-23 55,5-15,-5 15,-14 31,14-31,-26 72,26-72,-25 97,25-97,8 108,-8-108,12 110,-12-110,46 98,-46-98,68 53,-68-53,48 37</inkml:trace>
  <inkml:trace contextRef="#ctx0" brushRef="#br0" timeOffset="19020">13294 744,'0'0,"17"-11,-17 11,0 0,0 0,0 0,59-16,-59 16,89-14,-89 14,107-14,-107 14,113-2,-113 2,85 10,-85-10,60 32,-60-32,38 52,-38-52,21 68,-21-68,15 78,-15-78,11 73,-11-73,8 57,-8-57,6 9,-6-9,4 7</inkml:trace>
  <inkml:trace contextRef="#ctx0" brushRef="#br0" timeOffset="19490">14213 740,'0'0,"-51"67,51-67,-47 79,47-79,-16 83,16-83,11 74,-11-74,59 53,-59-53,63 36,-63-36,62-13,-62 13,43-49,-43 49,24-78,-24 78,-15-74,15 74,-31-76,31 76,-33-58,33 58,-21-51,21 51,7-37,-7 37,36-15,-36 15,56-7,-56 7,62 42,-62-42,49 46,-49-46,35 56,-35-56,17 82,-17-82,10 94,-10-94,7 66,-7-66,-12 47,12-47,-8 32,8-32,6-16,-6 16,9-49,-9 49,25-83,-25 83,49-94,-49 94,67-70,-67 70,69-56,-69 56,71-33,-71 33,62-5,-62 5,49 20,-49-20,29 42,-29-42,0 65,0-65,-5 80,5-80,-5 91,5-91,-6 68,6-68,-4 49</inkml:trace>
</inkml:ink>
</file>

<file path=ppt/ink/ink12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1:08.09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32 0,'0'0,"-15"16,15-16,0 0,0 0,0 0,0 0,0 0,0 0,0 0,-10 24,10-24,0 0,0 0,0 0,-7 16</inkml:trace>
  <inkml:trace contextRef="#ctx0" brushRef="#br0" timeOffset="6619">10022 854,'0'0,"0"0,0 0</inkml:trace>
</inkml:ink>
</file>

<file path=ppt/ink/ink12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1:02.71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394 0,'0'0,"2"2,-2-2,0 0,0 0,0 0,0 0,0 0,0 0,0 0,0 41,0-41,0 0,0 0,0 0,3 70,-3-70,-4 133,4-133,-11 155,11-155,-8 189,8-189,-22 177,22-177,-13 142,13-142,-11 81,11-81,-12 16,12-16,-8 12</inkml:trace>
  <inkml:trace contextRef="#ctx0" brushRef="#br0" timeOffset="240">0 295,'0'0,"-2"3,2-3,0 0,0 0,0 0,0 0,0 0,0 0,0 0,0 0,0 0,0 0,0 0,8 15,-8-15,0 0,0 0,0 0,0 0,0 0,0 0,0 0,26 36,-26-36,0 0,0 0,0 0,53 64,-53-64,86 42,-86-42,107 30,-107-30,121-20,-121 20,124-58,-124 58,106-72,-106 72,84-78,-84 78,60-68,-60 68,39-50,-39 50,25-35,-25 35,15-3,-15 3,1 47,-1-47,-8 98,8-98,-17 144,17-144,-13 146,13-146,-11 127,11-127,-24 97,24-97,-16 68,16-68,-9 33,9-33,4 1,-4-1,5-38,-5 38,13-69,-13 69,21-91,-21 91,49-103,-49 103,61-94,-61 94,70-81,-70 81,76-70,-76 70,72-28,-72 28,62 3,-62-3,49 50,-49-50,25 91,-25-91,9 124,-9-124,5 126,-5-126,4 113,-4-113,22 84,-22-84,32 39,-32-39,50-16,-50 16,37-10</inkml:trace>
  <inkml:trace contextRef="#ctx0" brushRef="#br0" timeOffset="890">1968 354,'0'0,"-8"-7,8 7,0 0,0 0,0 0,0 0,0 0,0 0,0 0,-21-7,21 7,0 0,0 0,0 0,-31 0,31 0,-38 23,38-23,-50 65,50-65,-52 104,52-104,-36 109,36-109,-20 89,20-89,5 69,-5-69,38 36,-38-36,46-5,-46 5,63-41,-63 41,51-72,-51 72,51-101,-51 101,38-105,-38 105,28-93,-28 93,20-64,-20 64,8-9,-8 9,-4 47,4-47,-10 97,10-97,-4 119,4-119,-2 108,2-108,17 88,-17-88,31 51,-31-51,53 9,-53-9,51-36,-51 36,53-66,-53 66,44-89,-44 89,41-95,-41 95,28-75,-28 75,19-53,-19 53,14-18,-14 18,4 39,-4-39,-4 76,4-76,1 100,-1-100,-15 93,15-93,-9 64,9-64,-6 46,6-46,8 20,-8-20,6-18,-6 18,7-54,-7 54,19-101,-19 101,33-125,-33 125,45-112,-45 112,58-82,-58 82,60-57,-60 57,61-25,-61 25,47-10,-47 10,37 21,-37-21,23 40,-23-40,17 49,-17-49,7 55,-7-55,7 55,-7-55,4 50,-4-50,1 49,-1-49,4 47,-4-47,1 44,-1-44,17 26,-17-26,24-15,-24 15,17-11</inkml:trace>
</inkml:ink>
</file>

<file path=ppt/ink/ink12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1:07.00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158 0,'0'0,"-6"34,6-34,0 0,0 0,0 0,-13 66,13-66,-22 114,22-114,-28 140,28-140,-20 139,20-139,-12 122,12-122,-27 93,27-93,-18 65,18-65,-14 35,14-35,7-4,-7 4,6-36,-6 36,17-68,-17 68,34-83,-34 83,55-87,-55 87,62-62,-62 62,68-36,-68 36,75 7,-75-7,64 42,-64-42,42 72,-42-72,25 87,-25-87,-14 87,14-87,-44 77,44-77,-53 62,53-62,-74 33,74-33,-70-4,70 4,-52-60,52 60,-36-113,36 113,-26-79</inkml:trace>
  <inkml:trace contextRef="#ctx0" brushRef="#br0" timeOffset="520">583 594,'0'0,"21"14,-21-14,0 0,0 0,0 0,46 17,-46-17,53 7,-53-7,67-14,-67 14,77-32,-77 32,71-63,-71 63,57-83,-57 83,30-82,-30 82,10-58,-10 58,-11-22,11 22,-44 7,44-7,-57 63,57-63,-70 116,70-116,-52 121,52-121,-18 107,18-107,6 89,-6-89,41 62,-41-62,67 42,-67-42,99-9,-99 9,96-70,-96 70,98-109,-98 109,82-129,-82 129,57-103,-57 103,40-72,-40 72,28-47,-28 47,7 7,-7-7,-7 78,7-78,-11 114,11-114,-9 120,9-120,15 106,-15-106,45 53,-45-53,31 37</inkml:trace>
  <inkml:trace contextRef="#ctx0" brushRef="#br0" timeOffset="1210">1774 336,'0'0,"-21"75,21-75,-29 108,29-108,-24 112,24-112,-33 95,33-95,-23 67,23-67,-18 39,18-39,-11 5,11-5,9-33,-9 33,18-71,-18 71,43-100,-43 100,64-112,-64 112,79-87,-79 87,90-62,-90 62,72-27,-72 27,60 2,-60-2,40 48,-40-48,18 98,-18-98,8 127,-8-127,-8 124,8-124,8 95,-8-95,13 48,-13-48,8 34</inkml:trace>
  <inkml:trace contextRef="#ctx0" brushRef="#br0" timeOffset="1650">2931 287,'0'0,"-12"-6,12 6,0 0,0 0,0 0,0 0,0 0,0 0,0 0,-21-6,21 6,0 0,0 0,0 0,-45 10,45-10,-76 48,76-48,-92 85,92-85,-85 97,85-97,-59 95,59-95,-9 72,9-72,15 44,-15-44,37 9,-37-9,57-33,-57 33,61-73,-61 73,57-100,-57 100,54-101,-54 101,38-77,-38 77,20-53,-20 53,12-17,-12 17,1 30,-1-30,-12 84,12-84,-28 134,28-134,-19 166,19-166,-25 170,25-170,-39 149,39-149,-54 116,54-116,-63 77,63-77,-76 25,76-25,-68-39,68 39,-50-112,50 112,-35-79</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45.7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1050 235,'0'0,"-6"-41,6 41,0 0,0 0,0 0,-14-53,14 53,-28-56,28 56,-42-47,42 47,-65-33,65 33,-91-4,91 4,-112 23,112-23,-129 55,129-55,-138 95,138-95,-129 123,129-123,-117 141,117-141,-94 170,94-170,-56 179,56-179,-36 176,36-176,17 171,-17-171,45 156,-45-156,72 125,-72-125,102 95,-102-95,130 44,-130-44,142 7,-142-7,157-44,-157 44,149-74,-149 74,142-127,-142 127,131-137,-131 137,99-151,-99 151,68-174,-68 174,31-164,-31 164,6-162,-6 162,-32-152,32 152,-66-126,66 126,-104-91,104 91,-127-42,127 42,-136 16,136-16,-96 10</inkml:trace>
</inkml:ink>
</file>

<file path=ppt/ink/ink13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1:09.28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378 51,'0'0,"-29"-29,29 29,0 0,0 0,0 0,-37-20,37 20,-51-3,51 3,-59 21,59-21,-49 36,49-36,-27 47,27-47,0 64,0-64,33 77,-33-77,47 84,-47-84,48 84,-48-84,32 75,-32-75,5 60,-5-60,-17 51,17-51,-49 35,49-35,-54 17,54-17,-57-23,57 23,-53-61,53 61,-37-86,37 86,-24-60</inkml:trace>
  <inkml:trace contextRef="#ctx0" brushRef="#br0" timeOffset="380">703 107,'0'0,"-10"35,10-35,0 0,0 0,0 0,-17 65,17-65,-35 97,35-97,-30 112,30-112,-20 106,20-106,-10 84,10-84,26 53,-26-53,38 16,-38-16,50-22,-50 22,63-47,-63 47,54-68,-54 68,48-81,-48 81,39-71,-39 71,28-52,-28 52,20-34,-20 34,7 13,-7-13,-11 65,11-65,-25 103,25-103,-6 99,6-99,5 79,-5-79,19 41,-19-41,31-3,-31 3,42-38,-42 38,40-73,-40 73,36-90,-36 90,43-93,-43 93,36-67,-36 67,28-47,-28 47,20-5,-20 5,12 47,-12-47,-16 117,16-117,-18 156,18-156,-17 157,17-157,-20 138,20-138,-14 104,14-104,-13 67,13-67,-9 22,9-22,-2-20,2 20,10-66,-10 66,15-100,-15 100,28-111,-28 111,38-129,-38 129,43-115,-43 115,57-101,-57 101,63-71,-63 71,66-54,-66 54,69-16,-69 16,57 9,-57-9,40 50,-40-50,19 75,-19-75,-7 93,7-93,-39 65,39-65,-49 66,49-66,-64 31,64-31,-69-4,69 4,-62-47,62 47,-42-34</inkml:trace>
  <inkml:trace contextRef="#ctx0" brushRef="#br0" timeOffset="1310">1872 253,'0'0,"-21"85,21-85,-21 136,21-136,-39 147,39-147,-31 121,31-121,-29 103,29-103,-26 56,26-56,-16-3,16 3,-10-43,10 43,-6-91,6 91,17-140,-17 140,33-137,-33 137,53-118,-53 118,64-92,-64 92,66-62,-66 62,72-29,-72 29,73 3,-73-3,71 37,-71-37,49 75,-49-75,16 98,-16-98,-10 103,10-103,-45 93,45-93,-67 76,67-76,-65 49,65-49,-64 10,64-10,-48-31,48 31,-32-84,32 84,-22-59</inkml:trace>
  <inkml:trace contextRef="#ctx0" brushRef="#br0" timeOffset="1860">2566 162,'0'0,"-20"12,20-12,0 0,0 0,0 0,-46 48,46-48,-66 89,66-89,-63 108,63-108,-43 103,43-103,-30 95,30-95,5 80,-5-80,50 44,-50-44,74 4,-74-4,89-30,-89 30,78-71,-78 71,57-91,-57 91,22-91,-22 91,-9-77,9 77,-36-62,36 62,-47-49,47 49,-33-34,33 34,-23-27,23 27,11-26,-11 26,42-28,-42 28,66-27,-66 27,83-26,-83 26,77-19,-77 19,68-12,-68 12,61-1,-61 1,42 17,-42-17,32 34,-32-34,14 73,-14-73,1 106,-1-106,-32 129,32-129,-25 118,25-118,-21 95,21-95,-16 68,16-68,-11 42,11-42,-3 8,3-8,0-22,0 22,17-55,-17 55,33-88,-33 88,49-105,-49 105,56-106,-56 106,67-91,-67 91,62-73,-62 73,50-48,-50 48,43-27,-43 27,37-1,-37 1,24 37,-24-37,5 75,-5-75,-22 124,22-124,-18 132,18-132,-6 121,6-121,21 95,-21-95,24 59,-24-59,17 40</inkml:trace>
  <inkml:trace contextRef="#ctx0" brushRef="#br0" timeOffset="2750">3240 509,'0'0,"31"2,-31-2,0 0,0 0,0 0,60 0,-60 0,97-17,-97 17,109-14,-109 14,117-29,-117 29,104-43,-104 43,78-46,-78 46,43-43,-43 43,14-38,-14 38,-13-26,13 26,-45-4,45 4,-54 20,54-20,-60 42,60-42,-55 92,55-92,-20 104,20-104,7 104,-7-104,43 94,-43-94,77 59,-77-59,54 41</inkml:trace>
  <inkml:trace contextRef="#ctx0" brushRef="#br0" timeOffset="3120">4533 319,'0'0,"-31"-19,31 19,0 0,0 0,0 0,-42-15,42 15,-60 17,60-17,-75 52,75-52,-70 96,70-96,-36 104,36-104,2 96,-2-96,36 66,-36-66,45 32,-45-32,64-5,-64 5,48-41,-48 41,48-74,-48 74,47-111,-47 111,42-124,-42 124,34-115,-34 115,25-84,-25 84,18-57,-18 57,10-9,-10 9,-7 46,7-46,-30 102,30-102,-25 147,25-147,-14 133,14-133,21 96,-21-96,15 67</inkml:trace>
</inkml:ink>
</file>

<file path=ppt/ink/ink13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1:12.90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116 0,'0'0,"-3"46,3-46,0 0,0 0,0 0,-20 95,20-95,-26 130,26-130,-27 126,27-126,-22 112,22-112,-14 86,14-86,-11 60,11-60,8 30,-8-30,7-7,-7 7,32-48,-32 48,44-70,-44 70,72-64,-72 64,85-47,-85 47,93 11,-93-11,81 40,-81-40,58 59,-58-59,19 96,-19-96,-22 92,22-92,-60 73,60-73,-77 40,77-40,-89-4,89 4,-64-49,64 49,-45-35</inkml:trace>
  <inkml:trace contextRef="#ctx0" brushRef="#br0" timeOffset="450">703 447,'0'0,"-29"75,29-75,-22 90,22-90,-15 82,15-82,10 60,-10-60,39 41,-39-41,51 2,-51-2,55-38,-55 38,56-68,-56 68,54-82,-54 82,52-78,-52 78,47-58,-47 58,32-35,-32 35,14 5,-14-5,0 56,0-56,-20 102,20-102,-36 143,36-143,-57 151,57-151,-55 144,55-144,-62 124,62-124,-64 105,64-105,-59 33,59-33,-33-38,33 38,-23-26</inkml:trace>
</inkml:ink>
</file>

<file path=ppt/ink/ink13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51:13.86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115 404,'0'0,"-11"45,11-45,0 0,0 0,0 0,-29 85,29-85,-37 109,37-109,-28 97,28-97,-12 85,12-85,19 61,-19-61,36 21,-36-21,47-9,-47 9,66-46,-66 46,65-73,-65 73,66-95,-66 95,70-109,-70 109,68-109,-68 109,54-83,-54 83,38-57,-38 57,26-36,-26 36,9 4,-9-4,-13 48,13-48,-34 92,34-92,-40 107,40-107,-28 102,28-102,-4 100,4-100,18 91,-18-91,34 51,-34-51,43 8,-43-8,29 6</inkml:trace>
  <inkml:trace contextRef="#ctx0" brushRef="#br0" timeOffset="490">450 626,'0'0,"44"3,-44-3,0 0,0 0,0 0,71-13,-71 13,80-46,-80 46,55-32</inkml:trace>
  <inkml:trace contextRef="#ctx0" brushRef="#br0" timeOffset="690">69 0,'0'0,"4"6,-4-6,0 0,0 0,0 0,0 0,0 0,0 0,0 0,32 6,-32-6,0 0,0 0,0 0,23 5</inkml:trace>
</inkml:ink>
</file>

<file path=ppt/ink/ink13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03.6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2684 243,'0'0,"18"-35,-18 35,0 0,0 0,0 0,14-44,-14 44,-10-49,10 49,-24-37,24 37,-60-37,60 37,-78-20,78 20,-105 0,105 0,-111 29,111-29,-109 44,109-44,-105 67,105-67,-97 99,97-99,-86 114,86-114,-74 138,74-138,-65 158,65-158,-48 172,48-172,-47 182,47-182,-32 196,32-196,-24 214,24-214,-29 230,29-230,-21 230,21-230,-18 233,18-233,-25 257,25-257,-29 263,29-263,-47 274,47-274,-54 275,54-275,-74 284,74-284,-92 270,92-270,-111 268,111-268,-119 260,119-260,-127 248,127-248,-146 229,146-229,-137 222,137-222,-137 198,137-198,-131 179,131-179,-109 148,109-148,-91 116,91-116,-68 82,68-82,-47 57,47-57,-29 40,29-40,-19 22,19-22,-1-4,1 4,25-30,-25 30,47-46,-47 46,77-55,-77 55,83-64,-83 64,98-58,-98 58,106-39,-106 39,114-23,-114 23,119 2,-119-2,120 26,-120-26,111 47,-111-47,100 66,-100-66,80 93,-80-93,55 116,-55-116,36 133,-36-133,15 161,-15-161,-10 169,10-169,-12 195,12-195,-24 216,24-216,-34 238,34-238,-50 252,50-252,-34 264,34-264,-20 272,20-272,-18 265,18-265,1 265,-1-265,15 248,-15-248,36 220,-36-220,67 186,-67-186,90 141,-90-141,128 112,-128-112,169 76,-169-76,202 16,-202-16,141 11</inkml:trace>
</inkml:ink>
</file>

<file path=ppt/ink/ink13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17.4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0 109,'0'0,"63"0,-63 0,117-5,-117 5,121 0,-121 0,159-10,-159 10,183-9,-183 9,201-3,-201 3,184-2,-184 2,206-2,-206 2,247-4,-247 4,251-6,-251 6,249-2,-249 2,253-3,-253 3,251 0,-251 0,269-3,-269 3,278-7,-278 7,271-12,-271 12,301-1,-301 1,285-6,-285 6,276-5,-276 5,304-5,-304 5,287 5,-287-5,277-5,-277 5,289-3,-289 3,292-3,-292 3,280 1,-280-1,273 1,-273-1,298 0,-298 0,285 0,-285 0,275 5,-275-5,265 1,-265-1,264-7,-264 7,277-11,-277 11,284-5,-284 5,275-8,-275 8,268 0,-268 0,297 1,-297-1,283 4,-283-4,272 0,-272 0,267-2,-267 2,260-8,-260 8,257-9,-257 9,238-4,-238 4,223-5,-223 5,230-6,-230 6,235-11,-235 11,238 5,-238-5,241 14,-241-14,208 10,-208-10,217 14,-217-14,226 14,-226-14,198 14,-198-14,174 18,-174-18,160 11,-160-11,112 7</inkml:trace>
</inkml:ink>
</file>

<file path=ppt/ink/ink13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7:34.3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37 122,'0'0,"-3"7,3-7,0 0,0 0,0 0,0 0,0 0,0 0,0 0,0 0,0 0,0 0,0 0,-3 16,3-16,0 0,0 0,0 0,0 0,0 0,0 0,0 0,-3 36,3-36,0 0,0 0,0 0,-3 51,3-51,7 72,-7-72,9 93,-9-93,7 105,-7-105,4 113,-4-113,-3 119,3-119,-7 118,7-118,-8 123,8-123,-6 118,6-118,-4 120,4-120,1 120,-1-120,-1 114,1-114,4 104,-4-104,4 95,-4-95,7 79,-7-79,6 67,-6-67,9 54,-9-54,9 43,-9-43,15 30,-15-30,27 18,-27-18,37 12,-37-12,49 5,-49-5,65 2,-65-2,84-3,-84 3,91-6,-91 6,99-3,-99 3,108-5,-108 5,111-2,-111 2,116-2,-116 2,118 2,-118-2,123 3,-123-3,124 0,-124 0,120 1,-120-1,128 3,-128-3,131 2,-131-2,126 3,-126-3,130 3,-130-3,128-6,-128 6,137-1,-137 1,140-3,-140 3,143-6,-143 6,142-4,-142 4,135-9,-135 9,136-3,-136 3,131-3,-131 3,138 0,-138 0,136-2,-136 2,129-2,-129 2,130-5,-130 5,118-3,-118 3,107-5,-107 5,95-2,-95 2,86 0,-86 0,77-2,-77 2,69-3,-69 3,53 1,-53-1,38-1,-38 1,26-1,-26 1,22-5,-22 5,17-10,-17 10,11-18,-11 18,7-26,-7 26,5-35,-5 35,3-51,-3 51,4-67,-4 67,1-88,-1 88,10-104,-10 104,6-109,-6 109,11-120,-11 120,12-123,-12 123,11-128,-11 128,11-131,-11 131,8-131,-8 131,9-127,-9 127,11-124,-11 124,6-110,-6 110,6-97,-6 97,5-77,-5 77,3-60,-3 60,3-46,-3 46,1-34,-1 34,-15-21,15 21,-29-13,29 13,-56-7,56 7,-58-8,58 8,-93 2,93-2,-102 0,102 0,-112-2,112 2,-117-1,117 1,-151 1,151-1,-147 0,147 0,-173 0,173 0,-164 3,164-3,-183 2,183-2,-170 4,170-4,-158 2,158-2,-178 0,178 0,-167-3,167 3,-171-3,171 3,-171-3,171 3,-160-2,160 2,-148-2,148 2,-144 3,144-3,-138 2,138-2,-132-1,132 1,-128 3,128-3,-127 2,127-2,-121 7,121-7,-93 10,93-10,-97 11,97-11,-75 7,75-7,-80 6,80-6,-62 3,62-3,-47 0,47 0,-61-1,61 1,-45-2,45 2,-33-2,33 2,-23-7,23 7,-19-4,19 4,-41-2,41 2,-37 4,37-4,-26 2</inkml:trace>
</inkml:ink>
</file>

<file path=ppt/ink/ink13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8:14.85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80,'0'0,"25"27,-25-27,0 0,0 0,0 0,53 29,-53-29,42 24,-42-24,63 20,-63-20,85 1,-85-1,94-7,-94 7,98-20,-98 20,92-37,-92 37,95-33,-95 33,99-21,-99 21,101 0,-101 0,106 14,-106-14,110 19,-110-19,116 18,-116-18,120 14,-120-14,121-1,-121 1,119-10,-119 10,119-19,-119 19,115-37,-115 37,106-36,-106 36,109-23,-109 23,110 2,-110-2,107 26,-107-26,110 36,-110-36,113 38,-113-38,118 35,-118-35,120 24,-120-24,122 6,-122-6,120-6,-120 6,121-16,-121 16,120-20,-120 20,126-17,-126 17,125-6,-125 6,126-2,-126 2,124 15,-124-15,124 31,-124-31,124 11,-124-11,127 6,-127-6,123 3,-123-3,122 5,-122-5,121 5,-121-5,124 1,-124-1,158-6,-158 6,161-16,-161 16,113-11</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6:31.9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130 528,'0'0,"19"50,-19-50,0 0,0 0,0 0,33 77,-33-77,51 82,-51-82,61 62,-61-62,58 38,-58-38,43 5,-43-5,31-36,-31 36,7-67,-7 67,4-89,-4 89,-14-96,14 96,-10-74,10 74,-7-38,7 38,13 13,-13-13,26 58,-26-58,38 77,-38-77,54 71,-54-71,46 42,-46-42,35 14,-35-14,23-22,-23 22,16-56,-16 56,-10-91,10 91,-28-116,28 116,-20-117,20 117,-14-87,14 87,-10-60,10 60,-4-28,4 28,28 24,-28-24,27 77,-27-77,40 112,-40-112,46 106,-46-106,50 76,-50-76,36 46,-36-46,25 8,-25-8,16-31,-16 31,2-68,-2 68,-11-98,11 98,2-106,-2 106,5-88,-5 88,17-56,-17 56,23-5,-23 5,41 32,-41-32,53 66,-53-66,49 67,-49-67,49 26,-49-26,51 7,-51-7,35-10,-35 10,27-43,-27 43,20-69,-20 69,4-82,-4 82,5-72,-5 72,13-46,-13 46,22-13,-22 13,39 24,-39-24,25 55,-25-55,34 83,-34-83,17 96,-17-96,-10 83,10-83,-31 55,31-55,-56 22,56-22,-75-32,75 32,-74-74,74 74,-52-52</inkml:trace>
  <inkml:trace contextRef="#ctx0" brushRef="#br0" timeOffset="1160">0 1507,'0'0,"-3"1,3-1,0 0,0 0,0 0,0 0,0 0,0 0,0 0,0 20,0-20,0 0,0 0,0 0,32 66,-32-66,60 84,-60-84,62 71,-62-71,59 50,-59-50,5 26,-5-26,3-8,-3 8,2-31,-2 31,-33-53,33 53,-26-72,26 72,-22-78,22 78,-16-64,16 64,-2-40,2 40,32 3,-32-3,44 32,-44-32,49 53,-49-53,68 49,-68-49,49 35,-49-35,33 12,-33-12,-5-13,5 13,-9-40,9 40,-14-67,14 67,-29-86,29 86,-21-75,21 75,-3-61,3 61,11-22,-11 22,31 12,-31-12,43 50,-43-50,63 61,-63-61,61 52,-61-52,57 24,-57-24,36 0,-36 0,23-39,-23 39,27-62,-27 62,16-83,-16 83,-2-84,2 84,-4-76,4 76,-24-48,24 48,-23-24,23 24,-27 7,27-7,-26 34,26-34,-12 64,12-64,15 88,-15-88,37 75,-37-75,32 41,-32-41,41 10,-41-10,43-21,-43 21,22-38,-22 38,15-54,-15 54,-2-67,2 67,-13-69,13 69,-24-57,24 57,-21-34,21 34,-9-5,9 5,7 34,-7-34,24 51,-24-51,34 53,-34-53,43 37,-43-37,44 17,-44-17,48-7,-48 7,34-27,-34 27,18-51,-18 51,2-69,-2 69,-20-79,20 79,-17-73,17 73,-14-50,14 50,-8-20,8 20,-2 20,2-20,23 56,-23-56,37 60,-37-60,49 58,-49-58,42 24,-42-24,41 18,-41-18,28-9,-28 9,12-47,-12 47,-1-77,1 77,-17-81,17 81,-31-70,31 70,-22-49,22 49,-16-24,16 24,10 16,-10-16,17 50,-17-50,33 69,-33-69,50 58,-50-58,58 44,-58-44,54 17,-54-17,31-3,-31 3,3-27,-3 27,2-20</inkml:trace>
  <inkml:trace contextRef="#ctx0" brushRef="#br0" timeOffset="2560">864 1076,'0'0,"7"-2,-7 2,0 0,0 0,0 0,0 0,0 0,0 0,0 0,17-11,-17 11,0 0,0 0,0 0,40-18,-40 18,59-44,-59 44,72-61,-72 61,76-65,-76 65,73-69,-73 69,52-62,-52 62,28-75,-28 75,10-54,-10 54,4-34,-4 34,-15 1,15-1,-27 23,27-23,-22 65,22-65,0 89,0-89,26 84,-26-84,37 59,-37-59,59 30,-59-30,64 7,-64-7,70-21,-70 21,58-46,-58 46,42-66,-42 66,11-83,-11 83,-10-88,10 88,-28-82,28 82,-26-60,26 60,-18-41,18 41,-11-9,11 9,-5 30,5-30,-2 62,2-62,10 63,-10-63,17 58,-17-58,29 29,-29-29,21 8,-21-8,15-16,-15 16,10-38,-10 38,0-58,0 58,-3-67,3 67,3-79,-3 79,12-80,-12 80,17-62,-17 62,28-47,-28 47,20-30,-20 30,13-21,-13 21,8-3,-8 3,-8 16,8-16,-5 20,5-20,-3 20,3-20,7 25,-7-25,20 32,-20-32,28 30,-28-30,45 32,-45-32,38 39,-38-39,32 40,-32-40,18 44,-18-44,1 40,-1-40,-1 31,1-31,-20 9,20-9,-30-19,30 19,-21-14</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0:35.14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42 0,'0'0,"1"5,-1-5,0 0,3 19,-3-19,0 0,0 0,0 0,4 42,-4-42,5 68,-5-68,-1 91,1-91,-9 114,9-114,-6 126,6-126,-5 125,5-125,-5 117,5-117,-3 111,3-111,5 102,-5-102,9 90,-9-90,23 68,-23-68,40 57,-40-57,55 42,-55-42,72 29,-72-29,88 22,-88-22,98 15,-98-15,113 8,-113-8,131 5,-131-5,142-2,-142 2,148 2,-148-2,159 1,-159-1,159-14,-159 14,169-7,-169 7,172-8,-172 8,182 0,-182 0,178-7,-178 7,198-8,-198 8,204 2,-204-2,198-5,-198 5,208-8,-208 8,218-14,-218 14,210-5,-210 5,213-4,-213 4,209-2,-209 2,220-9,-220 9,223-2,-223 2,216 2,-216-2,216-6,-216 6,223-8,-223 8,212-7,-212 7,205-9,-205 9,211-4,-211 4,212 12,-212-12,203 4,-203-4,211 1,-211-1,209 4,-209-4,201 2,-201-2,211 2,-211-2,204 2,-204-2,200 3,-200-3,203 8,-203-8,204 2,-204-2,201 0,-201 0,204 7,-204-7,202 4,-202-4,201 0,-201 0,195 4,-195-4,201 0,-201 0,188 3,-188-3,191 6,-191-6,184 11,-184-11,185 13,-185-13,178 6,-178-6,185-7,-185 7,176-4,-176 4,187 2,-187-2,177 0,-177 0,179 6,-179-6,187 4,-187-4,183 3,-183-3,185 9,-185-9,184 7,-184-7,183 4,-183-4,186 3,-186-3,179 13,-179-13,180 7,-180-7,180 9,-180-9,180 12,-180-12,176 7,-176-7,174 8,-174-8,170 6,-170-6,157 6,-157-6,147 0,-147 0,150-5,-150 5,143-6,-143 6,143-10,-143 10,144-11,-144 11,132-8,-132 8,125-6,-125 6,120-7,-120 7,125-20,-125 20,119-20,-119 20,115-14,-115 14,116-5,-116 5,109-2,-109 2,108-2,-108 2,104 6,-104-6,102 0,-102 0,94 4,-94-4,86 5,-86-5,79-5,-79 5,68-4,-68 4,62-5,-62 5,57-9,-57 9,45-10,-45 10,48-11,-48 11,40-21,-40 21,38-27,-38 27,27-38,-27 38,19-53,-19 53,13-63,-13 63,44-80,-44 80,24-100,-24 100,12-114,-12 114,6-122,-6 122,0-112,0 112,-14-105,14 105,-10-73</inkml:trace>
  <inkml:trace contextRef="#ctx0" brushRef="#br0" timeOffset="17180">7423 3221,'0'0,"7"8,-7-8,0 0,0 0,0 0,0 0,0 0,0 0,0 0,4 12,-4-12,0 0,0 0,0 0,4 9,-4-9,0 0,0 0,0 0,0 0,2 5,-2-5,0 0,0 0,0 0,0 0,0 0,2 4,-2-4</inkml:trace>
  <inkml:trace contextRef="#ctx0" brushRef="#br0" timeOffset="17570">7453 3381,'0'0,"5"21,-5-21,0 0,0 0,0 0,0 0,0 0,0 0,0 0,2 35,-2-35,0 0,0 0,0 0,0 50,0-50,-2 72,2-72,-16 90,16-90,-8 98,8-98,-4 102,4-102,-3 98,3-98,13 91,-13-91,14 83,-14-83,23 78,-23-78,33 66,-33-66,49 49,-49-49,61 43,-61-43,80 34,-80-34,92 32,-92-32,102 19,-102-19,122 21,-122-21,121 10,-121-10,133 11,-133-11,142 11,-142-11,145 9,-145-9,146 5,-146-5,149 2,-149-2,144-2,-144 2,154 1,-154-1,163 11,-163-11,163 12,-163-12,170 6,-170-6,164-5,-164 5,168-5,-168 5,169-7,-169 7,167-4,-167 4,174 5,-174-5,174 2,-174-2,172 1,-172-1,180-2,-180 2,177 4,-177-4,173 6,-173-6,173-3,-173 3,175 0,-175 0,177 1,-177-1,165 5,-165-5,177-2,-177 2,171 2,-171-2,171 0,-171 0,169 0,-169 0,180-6,-180 6,164 2,-164-2,166-4,-166 4,163-3,-163 3,165 4,-165-4,168 10,-168-10,171 7,-171-7,166 4,-166-4,168-4,-168 4,166 2,-166-2,170 4,-170-4,162-2,-162 2,159 4,-159-4,160 2,-160-2,156 3,-156-3,157-1,-157 1,157 3,-157-3,158-1,-158 1,164-6,-164 6,155-8,-155 8,155 4,-155-4,157 3,-157-3,161 4,-161-4,157 11,-157-11,159 9,-159-9,157 3,-157-3,166 4,-166-4,157 8,-157-8,165 3,-165-3,158 10,-158-10,161 5,-161-5,158 6,-158-6,158 0,-158 0,156 22,-156-22,161 5,-161-5,157 6,-157-6,163 11,-163-11,167 8,-167-8,162 5,-162-5,162 10,-162-10,163 1,-163-1,155 0,-155 0,149-5,-149 5,144-11,-144 11,142-13,-142 13,136-11,-136 11,140-14,-140 14,145-7,-145 7,142-14,-142 14,144-12,-144 12,145-12,-145 12,142-4,-142 4,150-2,-150 2,142 2,-142-2,141-6,-141 6,143 3,-143-3,140 4,-140-4,136 3,-136-3,143 7,-143-7,134 4,-134-4,135-4,-135 4,131 1,-131-1,123-5,-123 5,96-1,-96 1,122-1,-122 1,122 9,-122-9,117 15,-117-15,112 9,-112-9,117 6,-117-6,112 0,-112 0,107-1,-107 1,98-11,-98 11,91-19,-91 19,75-20,-75 20,73-25,-73 25,85-17,-85 17,80-17,-80 17,75-13,-75 13,76-18,-76 18,77-17,-77 17,67-13,-67 13,71-4,-71 4,68-1,-68 1,62-2,-62 2,63 5,-63-5,58 3,-58-3,54 1,-54-1,47-4,-47 4,37-6,-37 6,29-17,-29 17,30-29,-30 29,24-43,-24 43,14-63,-14 63,4-71,-4 71,1-81,-1 81,-5-98,5 98,-7-100,7 100,-7-105,7 105,-7-104,7 104,-7-93,7 93,-37-83,37 83,-45-63,45 63,-31-44</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56.15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90 141,'0'0,"-15"42,15-42,0 0,0 0,0 0,-27 84,27-84,-31 110,31-110,-17 116,17-116,14 103,-14-103,38 73,-38-73,49 36,-49-36,50-5,-50 5,34-4</inkml:trace>
  <inkml:trace contextRef="#ctx0" brushRef="#br0" timeOffset="2480">3594 32,'0'0,"19"-17,-19 17,0 0,0 0,0 0,0 0,0 0,0 0,0 0,29-11,-29 11,0 0,0 0,0 0,41-5,-41 5,56 17,-56-17,51 38,-51-38,41 70,-41-70,12 95,-12-95,-22 114,22-114,-54 100,54-100,-65 82,65-82,-75 53,75-53,-61 10,61-10,-35-37,35 37,-16-77,16 77,-11-53</inkml:trace>
  <inkml:trace contextRef="#ctx0" brushRef="#br0" timeOffset="8850">9591 859,'0'0,"-1"-2,1 2</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53.87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466 337,'0'0,"16"-22,-16 22,0 0,0 0,0 0,14-38,-14 38,7-42,-7 42,-6-35,6 35,-31-31,31 31,-54-14,54 14,-77-2,77 2,-77 11,77-11,-52 18,52-18,-29 37,29-37,3 45,-3-45,28 56,-28-56,47 63,-47-63,55 68,-55-68,37 62,-37-62,14 55,-14-55,-11 50,11-50,-27 40,27-40,-59 28,59-28,-79 12,79-12,-87-18,87 18,-57-54,57 54,-41-38</inkml:trace>
  <inkml:trace contextRef="#ctx0" brushRef="#br0" timeOffset="440">759 0,'0'0,"-1"39,1-39,0 0,0 0,0 0,-10 82,10-82,-19 126,19-126,-14 130,14-130,-3 121,3-121,10 96,-10-96,29 69,-29-69,41 24,-41-24,35-25,-35 25,23-17</inkml:trace>
  <inkml:trace contextRef="#ctx0" brushRef="#br0" timeOffset="680">637 308,'0'0,"39"10,-39-10,0 0,0 0,0 0,68 7,-68-7,81 10,-81-10,94 9,-94-9,97 4,-97-4,67 4</inkml:trace>
  <inkml:trace contextRef="#ctx0" brushRef="#br0" timeOffset="810">1449 297,'0'0,"-8"-40,8 40,0 0,0 0,0 0,-23-27,23 27,-40-21,40 21,-62 6,62-6,-65 26,65-26,-70 63,70-63,-66 90,66-90,-44 92,44-92,-5 74,5-74,19 55,-19-55,48 29,-48-29,57 25,-57-25,62-31,-62 31,54-63,-54 63,51-83,-51 83,36-96,-36 96,17-75,-17 75,11-53,-11 53,5-15,-5 15,-6 10,6-10,-19 51,19-51,-19 80,19-80,-2 94,2-94,13 66,-13-66,30 45,-30-45,43 32,-43-32,44-3,-44 3,50-34,-50 34,50-57,-50 57,37-75,-37 75,32-76,-32 76,22-52,-22 52,15-37,-15 37,3 0,-3 0,-10 41,10-41,-17 77,17-77,-13 88,13-88,3 79,-3-79,18 66,-18-66,27 38,-27-38,38 5,-38-5,39-27,-39 27,41-60,-41 60,50-86,-50 86,46-97,-46 97,39-74,-39 74,28-45,-28 45,20-20,-20 20,2 19,-2-19,-3 63,3-63,-20 105,20-105,-15 123,15-123,-16 114,16-114,-14 100,14-100,-12 79,12-79,-7 49,7-49,7 22,-7-22,8-10,-8 10,32-39,-32 39,43-60,-43 60,57-68,-57 68,64-74,-64 74,72-77,-72 77,75-77,-75 77,87-75,-87 75,71-71,-71 71,57-57,-57 57,32-52,-32 52,15-38,-15 38,-11-28,11 28,-24-17,24 17,-36-9,36 9,-35 9,35-9,-21 24,21-24,-1 45,1-45,16 57,-16-57,32 70,-32-70,30 68,-30-68,21 65,-21-65,12 52,-12-52,-9 42,9-42,-24 30,24-30,-43-7,43 7,-30-4</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56.3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0 294,'0'0,"11"-2,-11 2,0 0,0 0,0 0,0 0,0 0,0 0,0 0,33-9,-33 9,0 0,0 0,0 0,64-28,-64 28,72-21,-72 21,88-40,-88 40,91-36,-91 36,84-25,-84 25,68-9,-68 9,48 6,-48-6,37 27,-37-27,19 50,-19-50,6 66,-6-66,-6 67,6-67,-12 61,12-61,-10 44,10-44,-7 30,7-30,-4 2,4-2,1-31,-1 31,10-64,-10 64,28-81,-28 81,48-90,-48 90,60-74,-60 74,72-57,-72 57,65-34,-65 34,61-9,-61 9,43 14,-43-14,30 46,-30-46,10 68,-10-68,-7 89,7-89,-7 88,7-88,5 68,-5-68,20 48,-20-48,34 22,-34-22,46-13,-46 13,55-45,-55 45,61-71,-61 71,60-89,-60 89,48-70,-48 70,39-51,-39 51,27-35,-27 35,11-4,-11 4,-9 33,9-33,-31 62,31-62,-30 81,30-81,-18 73,18-73,-13 51</inkml:trace>
  <inkml:trace contextRef="#ctx0" brushRef="#br0" timeOffset="780">1536 180,'0'0,"25"10,-25-10,0 0,0 0,0 0,41 15,-41-15,54 19,-54-19,64 3,-64-3,65-2,-65 2,60-25,-60 25,45-34,-45 34,25-47,-25 47,16-46,-16 46,-13-39,13 39,-43-25,43 25,-57-6,57 6,-76 32,76-32,-74 61,74-61,-56 68,56-68,-20 65,20-65,18 67,-18-67,51 54,-51-54,86 22,-86-22,86-5,-86 5,59-4</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57.6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220 0,'0'0,"-1"31,1-31,0 0,0 0,0 0,-15 63,15-63,-35 92,35-92,-43 109,43-109,-26 115,26-115,-5 85,5-85,12 76,-12-76,31 50,-31-50,34 9,-34-9,23-41,-23 41,15-29</inkml:trace>
  <inkml:trace contextRef="#ctx0" brushRef="#br0" timeOffset="240">0 274,'0'0,"27"-4,-27 4,0 0,0 0,0 0,49 2,-49-2,74-1,-74 1,78-11,-78 11,69-2,-69 2,54 5,-54-5,29 24,-29-24,14 41,-14-41,-11 65,11-65,-11 76,11-76,-3 73,3-73,13 62,-13-62,32 43,-32-43,57 19,-57-19,61-15,-61 15,72-53,-72 53,63-83,-63 83,33-93,-33 93,7-81,-7 81,-16-57,16 57,-49-33,49 33,-73-3,73 3,-84 35,84-35,-71 60,71-60,-48 51,48-51,-34 36</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31.6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56 20,'0'0,"4"42,-4-42,0 0,0 0,0 0,11 88,-11-88,14 155,-14-155,11 188,-11-188,9 174,-9-174,11 143,-11-143,7 100,-7-100,5 70,-5-70,1 37,-1-37,-4-16,4 16,-7-127,7 127,-40-237,40 237,-44-241,44 241,-29-174,29 174,-13-123,13 123,-9-74,9 74,17-25,-17 25,42 24,-42-24,65 69,-65-69,98 103,-98-103,115 86,-115-86,122 62,-122-62,118 36,-118-36,113-4,-113 4,104-52,-104 52,97-93,-97 93,73-92,-73 92,44-78,-44 78,6-45,-6 45,-27-20,27 20,-44 19,44-19,-60 74,60-74,-50 144,50-144,-45 171,45-171,-18 149,18-149,18 116,-18-116,56 74,-56-74,75 21,-75-21,88-20,-88 20,94-63,-94 63,83-123,-83 123,80-143,-80 143,61-110,-61 110,39-72,-39 72,17-30,-17 30,5 26,-5-26,-13 97,13-97,-8 176,8-176,-19 235,19-235,0 239,0-239,16 189,-16-189,19 152,-19-152,15 71,-15-71,-11-15,11 15,-46-106,46 106,-32-74</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7:58.4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215 400,'0'0,"-17"75,17-75,-36 123,36-123,-48 151,48-151,-41 139,41-139,-28 97,28-97,-24 46,24-46,-13-7,13 7,-8-5</inkml:trace>
  <inkml:trace contextRef="#ctx0" brushRef="#br0" timeOffset="520">765 128,'0'0,"-18"45,18-45,0 0,0 0,0 0,-32 92,32-92,-43 125,43-125,-49 134,49-134,-35 103,35-103,-25 72,25-72,-19 44,19-44,-2 10,2-10,17-32,-17 32,50-76,-50 76,68-96,-68 96,85-81,-85 81,78-59,-78 59,63-33,-63 33,41 9,-41-9,19 28,-19-28,-8 75,8-75,-5 83,5-83,-4 80,4-80,7 55,-7-55,25 36,-25-36,36 7,-36-7,54-26,-54 26,48-57,-48 57,47-80,-47 80,43-80,-43 80,38-71,-38 71,28-50,-28 50,16-14,-16 14,-4 26,4-26,-21 69,21-69,-20 86,20-86,2 77,-2-77,28 64,-28-64,35 41,-35-41,42 11,-42-11,52-21,-52 21,51-55,-51 55,48-84,-48 84,42-94,-42 94,39-73,-39 73,26-50,-26 50,18-28,-18 28,1 13,-1-13,-18 51,18-51,-27 100,27-100,-37 129,37-129,-41 137,41-137,-44 140,44-140,-50 109,50-109,-56 84,56-84,-54 42,54-42,-49-14,49 14,-25-80,25 80,4-134,-4 134,3-94</inkml:trace>
  <inkml:trace contextRef="#ctx0" brushRef="#br0" timeOffset="1470">2110 243,'0'0,"-7"-19,7 19,0 0,0 0,0 0,0 0,0 0,0 0,0 0,-27-14,27 14,0 0,0 0,0 0,-39 5,39-5,-54 25,54-25,-46 36,46-36,-35 44,35-44,-13 55,13-55,19 59,-19-59,22 66,-22-66,17 64,-17-64,3 64,-3-64,-23 59,23-59,-36 46,36-46,-40 23,40-23,-36-7,36 7,-44-31,44 31,-4-54,4 54,13-67,-13 67,8-47</inkml:trace>
  <inkml:trace contextRef="#ctx0" brushRef="#br0" timeOffset="1800">2328 300,'0'0,"-2"28,2-28,0 0,0 0,0 0,-11 48,11-48,-24 72,24-72,-29 77,29-77,-19 55,19-55,-13 38</inkml:trace>
  <inkml:trace contextRef="#ctx0" brushRef="#br0" timeOffset="2030">2440 58,'0'0,"3"3,-3-3,0 0,0 0,0 0,0 0,0 0,-1 20,1-20,0 0,-7 25,7-25,0 0,0 0,0 0,24 27,-24-27,17 19</inkml:trace>
  <inkml:trace contextRef="#ctx0" brushRef="#br0" timeOffset="2160">2910 330,'0'0,"-25"-9,25 9,0 0,0 0,0 0,-35-9,35 9,-45-4,45 4,-48 14,48-14,-54 37,54-37,-54 66,54-66,-45 79,45-79,-16 75,16-75,21 64,-21-64,35 39,-35-39,50 14,-50-14,34 10</inkml:trace>
  <inkml:trace contextRef="#ctx0" brushRef="#br0" timeOffset="2440">3323 290,'0'0,"-20"-13,20 13,0 0,0 0,0 0,0 0,0 0,0 0,0 0,-32-11,32 11,0 0,0 0,0 0,-42-7,42 7,-63 36,63-36,-64 71,64-71,-59 75,59-75,-34 67,34-67,-5 66,5-66,12 50,-12-50,30 15,-30-15,40 10,-40-10,41-39,-41 39,33-66,-33 66,30-88,-30 88,32-64,-32 64,28-50,-28 50,20-32,-20 32,-4-18,4 18,-10 28,10-28,-10 59,10-59,-6 62,6-62,11 65,-11-65,17 47,-17-47,27 31,-27-31,36 14,-36-14,47-18,-47 18,36-48,-36 48,46-79,-46 79,33-98,-33 98,41-103,-41 103,39-98,-39 98,33-71,-33 71,24-49,-24 49,16-34,-16 34,3-17,-3 17,-11 18,11-18,-19 42,19-42,-33 66,33-66,-24 74,24-74,-9 71,9-71,1 63,-1-63,12 44,-12-44,29 26,-29-26,50-10,-50 10,46-42,-46 42,32-30</inkml:trace>
  <inkml:trace contextRef="#ctx0" brushRef="#br0" timeOffset="4240">3677 759,'0'0,"-8"33,8-33,0 0,0 0,0 0,-30 63,30-63,-48 97,48-97,-38 97,38-97,-26 84,26-84,-18 61,18-61,-12 42,12-42,-11 16,11-16,-3-18,3 18,11-62,-11 62,29-99,-29 99,50-122,-50 122,70-115,-70 115,73-84,-73 84,66-56,-66 56,56-24,-56 24,40 9,-40-9,25 44,-25-44,0 78,0-78,-16 100,16-100,-11 98,11-98,-7 81,7-81,15 48,-15-48,25 6,-25-6,18 4</inkml:trace>
  <inkml:trace contextRef="#ctx0" brushRef="#br0" timeOffset="4720">4534 688,'0'0,"-16"-15,16 15,0 0,0 0,0 0,0 0,0 0,0 0,0 0,-38-5,38 5,0 0,0 0,0 0,-57 20,57-20,-73 53,73-53,-82 82,82-82,-66 89,66-89,-46 79,46-79,-17 72,17-72,-1 49,1-49,22 28,-22-28,45-12,-45 12,49-44,-49 44,48-81,-48 81,58-112,-58 112,45-99,-45 99,34-78,-34 78,23-53,-23 53,3-21,-3 21,-25 25,25-25,-50 73,50-73,-49 98,49-98,-24 87,24-87,-1 79,1-79,20 54,-20-54,43 24,-43-24,58-14,-58 14,67-54,-67 54,68-94,-68 94,68-113,-68 113,59-102,-59 102,42-75,-42 75,29-53,-29 53,19-29,-19 29,5 6,-5-6,-28 61,28-61,-48 110,48-110,-41 120,41-120,-25 111,25-111,21 101,-21-101,46 66,-46-66,33 11,-33-11,23 8</inkml:trace>
  <inkml:trace contextRef="#ctx0" brushRef="#br0" timeOffset="5420">4636 847,'0'0,"7"0,-7 0,0 0,0 0,0 0,0 0,0 0,19-4,-19 4,0 0,43-6,-43 6,53-16,-53 16,65-18,-65 18,62-23,-62 23,51-18,-51 18,36-13,-36 13,23 12,-23-12,-13 51,13-51,-17 71,17-71,-25 74,25-74,-5 64,5-64,12 54,-12-54,16 18,-16-18,38-9,-38 9,40-49,-40 49,43-80,-43 80,47-85,-47 85,38-63,-38 63,26-44,-26 44,18-31,-18 31,1 9,-1-9,-18 46,18-46,-32 83,32-83,-22 83,22-83,-1 76,1-76,23 66,-23-66,50 46,-50-46,62-5,-62 5,60-30,-60 30,59-74,-59 74,59-98,-59 98,55-87,-55 87,37-62,-37 62,14-36,-14 36,3 3,-3-3,-24 47,24-47,-42 70,42-70,-32 70,32-70,-29 71,29-71,-20 49,20-49,-13 19,13-19,3-13,-3 13,11-36,-11 36,29-66,-29 66,38-84,-38 84,56-76,-56 76,48-54,-48 54,46-24,-46 24,39-9,-39 9,50 7,-50-7,61 18,-61-18,69 17,-69-17,71 9,-71-9,68-1,-68 1,50-17,-50 17,52-26,-52 26,25-34,-25 34,13-33,-13 33,-12-27,12 27,-27-18,27 18,-59 1,59-1,-68 33,68-33,-84 55,84-55,-73 69,73-69,-48 68,48-68,-14 71,14-71,22 56,-22-56,42 28,-42-28,28 20</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49.84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38 0,'0'0,"-48"72,48-72,-15 116,15-116,144 142,-144-142,140 140,-140-140,103 120,-103-120,107 84,-107-84,-25 36,25-36,-19 25</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50.3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1454,'0'0,"30"76,-30-76,33 97,-33-97,26 81,-26-81,19 56,-19-56,12 21,-12-21,5-14,-5 14,-16-45,16 45,-20-69,20 69,-13-90,13 90,-8-102,8 102,-2-106,2 106,16-96,-16 96,30-67,-30 67,40-39,-40 39,48 2,-48-2,40 47,-40-47,34 88,-34-88,41 96,-41-96,40 70,-40-70,49 49,-49-49,59 7,-59-7,56-25,-56 25,56-47,-56 47,40-59,-40 59,16-72,-33 2,17 70,-55-59,55 59,-59-34,59 34,-73-9,73 9,-77 12,77-12,-60 10,60-10,-43-8,43 8,-21-34,21 34,6-51,-6 51,40-56,-40 56,46-43,-46 43,51-27,-51 27,56 6,-56-6,47 43,-47-43,45 57,-45-57,50 73,-50-73,36 64,-36-64,30 48,-30-48,21 33,-21-33,16 22,-12-27,-4 5,-9-31,9 31,-14-71,14 71,-11-88,11 88,-8-96,8 96,-4-85,4 85,5-61,-5 61,29-33,-29 33,23 9,-23-9,34 46,-34-46,44 76,-44-76,50 73,-50-73,55 60,-55-60,45 33,-45-33,47 3,-47-3,34-24,-34 24,17-52,-17 52,10-75,-10 75,-9-94,9 94,-24-100,24 100,-17-90,17 90,-10-78,10 78,3-69,-3 69,24-50,-24 50,28-29,-28 29,44 3,-44-3,50 36,-50-36,50 72,-50-72,59 94,-59-94,40 98,-40-98,15 91,-15-91,-5 78,5-78,-15 54,15-54,-28 25,28-25,-54-19,54 19,-65-55,65 55,-62-96,62 96,-42-67</inkml:trace>
  <inkml:trace contextRef="#ctx0" brushRef="#br0" timeOffset="1310">1102 334,'0'0,"18"16,-18-16,0 0,0 0,0 0,0 0,0 0,14 35,-14-35,0 0,29 73,-29-73,33 91,-33-91,48 94,-48-94,36 72,-36-72,43 52,-43-52,39 30,-39-30,34 0,-34 0,22-35,-22 35,4-70,-4 70,-11-94,11 94,-21-105,21 105,-23-96,23 96,-15-69,15 69,-11-47,11 47,-9-15,9 15,2 17,-2-17,17 56,-17-56,26 74,-26-74,35 65,-35-65,50 48,-50-48,50 19,-50-19,50-3,-50 3,34-29,-34 29,22-51,-22 51,2-77,-2 77,-13-84,13 84,-22-86,22 86,-20-65,20 65,-16-45,16 45,-10-11,10 11,-2 34,2-34,14 66,-14-66,21 76,-21-76,26 75,-26-75,23 58,-23-58,19 41,-19-41,12 17,-12-17,8-16,-8 16,-4-42,4 42,-10-71,10 71,-15-95,15 95,-10-94,10 94,7-78,-7 78,7-53,-7 53,21-12,-21 12,19 20,-19-20,31 50,-31-50,40 62,-40-62,41 66,-41-66,43 66,-43-66,37 52,-37-52,37 35,-37-35,26 25</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50.0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372 66,'0'0,"1"-26,-1 26,0 0,0 0,0 0,0 0,0 0,31-26,-31 26,0 0,55-14,-55 14,62 10,-62-10,67 34,-67-34,84 77,-84-77,59 108,-59-108,41 112,-41-112,-8 86,8-86,-41 50,41-50,-29-6,29 6</inkml:trace>
  <inkml:trace contextRef="#ctx0" brushRef="#br0" timeOffset="130">0 466</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0:37.7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0 285,'0'0,"25"-73,-25 73,18-78,-18 78,20-63,-20 63,15-45,-15 45,10-26,-10 26,10 22,-10-22,6 39,-6-39,-3 55,3-55,-12 85,12-85,-11 102,11-102,-25 125,25-125,-18 116,18-116,-14 109,14-109,-10 113,10-113,6 111,-6-111,20 87,-20-87,37 66,-37-66,59 43,-59-43,90 46,-90-46,120 32,-120-32,140 16,-140-16,167 13,-167-13,179 6,-179-6,193 5,-193-5,209 5,-209-5,225 2,-225-2,242 1,-242-1,234 0,-234 0,251-2,-251 2,243-3,-243 3,252-16,-252 16,253-7,-253 7,258-19,-258 19,260-25,-260 25,257-27,-257 27,263-21,-263 21,261-20,-261 20,263-23,-263 23,257-15,-257 15,267-17,-267 17,268-19,-268 19,260-18,-260 18,264-12,-264 12,259-6,-259 6,253-6,-253 6,254-3,-254 3,249-2,-249 2,247-7,-247 7,249 1,-249-1,248 5,-248-5,240 2,-240-2,235-4,-235 4,229 7,-229-7,226 7,-226-7,224 4,-224-4,221 6,-221-6,214 10,-214-10,217 8,-217-8,212 9,-212-9,206 10,-206-10,175 40,-175-40,197-1,-197 1,186-2,-186 2,170 0,-170 0,148 31,-148-31,161-9,-161 9,139-9,-139 9,115-13,-115 13,99-16,-99 16,50-27,-50 27,55-37,-55 37,38-51,-38 51,15-59,-15 59,5-80,-5 80,-2-85,2 85,5-99,-5 99,4-102,-4 102,-7-112,7 112,-4-104,4 104,-2-73</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8:59.5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337 144,'0'0,"27"-14,-27 14,0 0,0 0,0 0,32-18,-32 18,22-13,-22 13,15-22,-15 22,-12-31,12 31,-31-26,31 26,-49-16,49 16,-59 0,59 0,-52 24,52-24,-36 47,36-47,-22 56,22-56,21 63,-21-63,52 69,-52-69,44 84,-44-84,43 87,-43-87,21 83,-21-83,-12 77,12-77,-40 62,40-62,-60 49,60-49,-68 20,68-20,-73-9,73 9,-59-51,59 51,-41-36</inkml:trace>
  <inkml:trace contextRef="#ctx0" brushRef="#br0" timeOffset="460">607 292,'0'0,"-28"59,28-59,-18 90,18-90,-12 117,12-117,-9 115,9-115,-4 57,4-57,-2 39</inkml:trace>
  <inkml:trace contextRef="#ctx0" brushRef="#br0" timeOffset="810">1235 305,'0'0,"-36"-14,36 14,0 0,0 0,0 0,-28-6,28 6,-55 7,55-7,-74 34,74-34,-70 78,70-78,-59 101,59-101,-38 96,38-96,-10 78,10-78,25 58,-25-58,52 23,-52-23,61-6,-61 6,68-35,-68 35,52-79,-52 79,53-86,-53 86,49-96,-49 96,35-70,-35 70,25-49,-25 49,2-11,-2 11,-15 30,15-30,-7 81,7-81,-5 123,5-123,-8 128,8-128,-15 119,15-119,-21 109,21-109,-36 92,36-92,-46 72,46-72,-51 32,51-32,-62-22,62 22,-46-88,46 88,-32-61</inkml:trace>
  <inkml:trace contextRef="#ctx0" brushRef="#br0" timeOffset="1360">1714 219,'0'0,"-30"54,30-54,0 0,0 0,0 0,-19 97,19-97,-31 119,31-119,-28 100,28-100,-21 79,21-79,-14 53,14-53,-10 20,10-20,6-23,-6 23,16-73,-16 73,45-95,-45 95,65-93,-65 93,53-73,-53 73,73-42,-73 42,51-16,-51 16,68 20,-68-20,34 66,-34-66,7 96,-7-96,1 99,-1-99,1 84,-1-84,-2 58,2-58,4 16,-4-16,3 11</inkml:trace>
  <inkml:trace contextRef="#ctx0" brushRef="#br0" timeOffset="1770">2350 299,'0'0,"-3"40,3-40,0 0,0 0,0 0,-29 84,29-84,-33 116,33-116,-15 113,15-113,-4 82,4-82,-7 20,7-20,-7 14</inkml:trace>
  <inkml:trace contextRef="#ctx0" brushRef="#br0" timeOffset="2160">2938 253,'0'0,"-28"-7,28 7,0 0,0 0,0 0,0 0,0 0,0 0,0 0,-21 0,21 0,0 0,0 0,0 0,-50 29,50-29,-71 67,71-67,-78 113,78-113,-71 133,71-133,-64 128,64-128,-44 102,44-102,-31 74,31-74,-21 35,21-35,-1-7,1 7,13-51,-13 51,25-91,-25 91,34-88,-34 88,45-37,-45 37,38 7,-38-7,39 36,-39-36,48 40,-48-40,61 31,-61-31,68 10,-68-10,69-8,-69 8,68-48,-68 48,73-79,-73 79,56-91,-56 91,43-101,-43 101,31-72,-31 72,21-51,-21 51,13-29,-13 29,5 14,-5-14,-3 67,3-67,-11 89,11-89,3 82,-3-82,15 57,-15-57,10 20,-10-20,9 14</inkml:trace>
  <inkml:trace contextRef="#ctx0" brushRef="#br0" timeOffset="2890">3593 517,'0'0,"36"-6,-36 6,0 0,0 0,0 0,46-5,-46 5,49-27,-49 27,35-42,-35 42,24-58,-24 58,-17-51,17 51,-35-47,35 47,-44-22,44 22,-65 23,65-23,-51 52,51-52,-49 47,49-47,-18 66,18-66,14 90,-14-90,47 64,-47-64,72 34,-72-34,83-6,-83 6,58-4</inkml:trace>
  <inkml:trace contextRef="#ctx0" brushRef="#br0" timeOffset="3220">4329 190,'0'0,"-32"-12,32 12,0 0,0 0,0 0,-37-10,37 10,-49 7,49-7,-39 23,39-23,-25 31,25-31,-14 43,14-43,26 60,-26-60,48 70,-48-70,41 70,-41-70,26 64,-26-64,3 60,-3-60,-23 52,23-52,-41 46,41-46,-59 29,59-29,-40 20</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8:38.15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331 97,'0'0,"34"6,-34-6,0 0,0 0,0 0,43 17,-43-17,63 35,-63-35,66 54,-66-54,72 67,-72-67,75 76,-75-76,66 76,-66-76,47 72,-47-72,30 61,-30-61,-5 38,5-38,-36 18,36-18,-65-2,65 2,-95-22,95 22,-125-44,125 44,-151-47,151 47,-106-34</inkml:trace>
  <inkml:trace contextRef="#ctx0" brushRef="#br0" timeOffset="3269">3363 52,'0'0,"1"-12,-1 12,0 0,0 0,0 0,0 0,0 0,9-23,-9 23,0 0,6-17,-6 17</inkml:trace>
  <inkml:trace contextRef="#ctx0" brushRef="#br0" timeOffset="4029">4228 82,'0'0,"2"-6,-2 6,0 0,0 0,0 0,0 0,0 0,-11-8,11 8,0 0,-6-5,6 5</inkml:trace>
  <inkml:trace contextRef="#ctx0" brushRef="#br0" timeOffset="18039">28 1198,'0'0,"-16"-1,16 1,0 0,0 0,0 0,0 0,0 0,-12 0,12 0</inkml:trace>
  <inkml:trace contextRef="#ctx0" brushRef="#br0" timeOffset="22099">506 1110,'0'0,"-10"13,10-13,0 0,0 0,0 0,0 0,0 0,0 0,0 0,-7 21,7-21,0 0,0 0,0 0,-6 15</inkml:trace>
  <inkml:trace contextRef="#ctx0" brushRef="#br0" timeOffset="23429">2234 1167,'0'0,"23"7,-23-7,0 0,0 0,0 0,0 0,0 0,15 5,-15-5</inkml:trace>
  <inkml:trace contextRef="#ctx0" brushRef="#br0" timeOffset="24189">3095 1189,'0'0,"-8"5,8-5,0 0,0 0,0 0,0 0,0 0,-5 3,5-3</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8:33.8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0 890,'0'0,"1"-21,-1 21,0 0,0 0,0 0,0 0,0 0,0 0,0 0,0-38,0 38,0 0,0 0,0 0,3-47,-3 47,32-53,-32 53,29-64,-29 64,57-72,-57 72,57-76,-57 76,67-68,-67 68,92-61,-92 61,98-63,-98 63,113-57,-113 57,129-52,-129 52,139-39,-139 39,149-41,-149 41,155-34,-155 34,166-25,-166 25,171-21,-171 21,184-17,-184 17,190-12,-190 12,193-5,-193 5,188-7,-188 7,195-16,-195 16,198 16,-198-16,188 14,-188-14,193 15,-193-15,191 15,-191-15,191 13,-191-13,177 17,-177-17,175 19,-175-19,160 24,-160-24,152 24,-152-24,150 28,-150-28,137 37,-137-37,133 45,-133-45,124 53,-124-53,106 60,-106-60,88 77,-88-77,63 84,-63-84,79 81,-79-81,45 96,-45-96,22 97,-22-97,8 95,-8-95,-19 104,19-104,-38 109,38-109,-58 107,58-107,-88 98,88-98,-110 101,110-101,-136 96,136-96,-161 83,161-83,-184 74,184-74,-211 56,211-56,-233 52,233-52,-245 35,245-35,-258 27,258-27,-262 9,262-9,-269 3,269-3,-274-10,274 10,-269-11,269 11,-260-31,260 31,-254-38,254 38,-237-53,237 53,-225-77,225 77,-205-89,205 89,-179-107,179 107,-156-121,156 121,-122-136,122 136,-86-133,86 133,-62-129,62 129,-38-122,38 122,-28-102,28 102,2-84,-2 84,2-60</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8:36.07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4670 967,'0'0,"1"-20,-1 20,0 0,0 0,0 0,0 0,0 0,0 0,0 0,-1-25,1 25,0 0,0 0,0 0,-3-36,3 36,-33-54,33 54,-48-69,48 69,-69-75,69 75,-101-75,101 75,-115-84,115 84,-154-83,154 83,-181-85,181 85,-195-83,195 83,-216-69,216 69,-237-66,237 66,-246-45,246 45,-254-43,254 43,-257-31,257 31,-261-12,261 12,-254-6,254 6,-244 16,244-16,-233 21,233-21,-218 32,218-32,-204 39,204-39,-188 55,188-55,-169 59,169-59,-158 78,158-78,-136 87,136-87,-131 89,131-89,-107 89,107-89,-91 102,91-102,-67 97,67-97,-47 95,47-95,-30 102,30-102,-24 102,24-102,-9 106,9-106,19 108,-19-108,25 103,-25-103,44 97,-44-97,60 101,-60-101,81 88,-81-88,92 84,-92-84,108 87,-108-87,108 82,-108-82,132 73,-132-73,139 78,-139-78,147 59,-147-59,158 42,-158-42,167 39,-167-39,180 33,-180-33,192 24,-192-24,191 18,-191-18,192 13,-192-13,209 11,-209-11,200 6,-200-6,214-1,-214 1,205-6,-205 6,201-12,-201 12,196-22,-196 22,183-31,-183 31,186-37,-186 37,170-44,-170 44,162-43,-162 43,143-65,-143 65,135-70,-135 70,121-70,-121 70,104-82,-104 82,89-88,-89 88,77-90,-77 90,69-93,-69 93,48-91,-48 91,33-91,-33 91,11-99,-11 99,4-91,-4 91,-35-87,35 87,-61-83,61 83,-83-70,83 70,-58-49</inkml:trace>
  <inkml:trace contextRef="#ctx0" brushRef="#br0" timeOffset="1630">5340 1916,'0'0,"37"-13,-37 13,0 0,0 0,0 0,51-7,-51 7,63 7,-63-7,75 27,-75-27,85 24,-85-24,102 37,-102-37,105 39,-105-39,119 46,-119-46,122 42,-122-42,141 42,-141-42,135 40,-135-40,151 42,-151-42,146 41,-146-41,141 45,-141-45,143 37,-143-37,133 47,-133-47,124 44,-124-44,102 32,-102-32,59-3,-59 3,41-2</inkml:trace>
  <inkml:trace contextRef="#ctx0" brushRef="#br0" timeOffset="3199">7882 2399,'0'0,"1"37,-1-37,0 0,0 0,0 0,-15 86,15-86,-11 110,11-110,-12 111,12-111,-9 107,9-107,-3 90,3-90,-10 48,10-48,-8 6,8-6,-9-36,9 36,-10-69,10 69,-6-109,6 109,-6-120,6 120,11-106,-11 106,9-73,-9 73,23-36,-23 36,37-7,-37 7,44 25,-44-25,61 39,-61-39,93 44,-93-44,105 39,-105-39,96 19,-96-19,82 1,-82-1,58-22,-58 22,29-50,-29 50,2-50,-2 50,-25-47,25 47,-46-28,46 28,-69 2,69-2,-71 46,71-46,-70 77,70-77,-50 97,50-97,-26 96,26-96,6 82,-6-82,42 61,-42-61,64 35,-64-35,75 4,-75-4,76-21,-76 21,67-56,-67 56,49-85,-49 85,37-90,-37 90,30-84,-30 84,14-62,-14 62,9-35,-9 35,7 12,-7-12,-5 64,5-64,-17 118,17-118,-12 145,12-145,0 131,0-131,3 119,-3-119,6 85,-6-85,5 60,-5-60,-2 26,2-26,-1-22,1 22,-3-72,3 72,1-119,-1 119,9-140,-9 140,27-127,-27 127,37-103,-37 103,47-87,-47 87,58-53,-58 53,68-37,-68 37,67-1,-67 1,54 39,-54-39,35 74,-35-74,9 93,-9-93,-20 91,20-91,-35 72,35-72,-58 48,58-48,-67 16,67-16,-78-16,78 16,-68-56,68 56,-50-88,50 88,-35-62</inkml:trace>
  <inkml:trace contextRef="#ctx0" brushRef="#br0" timeOffset="4379">9211 2780,'0'0,"23"3,-23-3,0 0,0 0,0 0,39-7,-39 7,51-20,-51 20,51-41,-51 41,47-47,-47 47,26-54,-26 54,5-49,-5 49,-21-36,21 36,-43-9,43 9,-53 16,53-16,-66 54,66-54,-61 80,61-80,-42 89,42-89,-21 84,21-84,16 74,-16-74,48 58,-48-58,70 29,-70-29,77 1,-77-1,74-32,-74 32,68-67,-68 67,62-102,-62 102,58-113,-58 113,48-100,-48 100,41-90,-41 90,30-66,-30 66,20-46,-20 46,15-30,-15 30,-4 17,4-17,-23 56,23-56,-28 103,28-103,-20 113,20-113,16 99,-16-99,36 110,-36-110,56 73,-56-73,59 11,-59-11,41 7</inkml:trace>
  <inkml:trace contextRef="#ctx0" brushRef="#br0" timeOffset="5029">9648 2690,'0'0,"27"0,-27 0,0 0,0 0,0 0,55-37,-55 37,68-30,-68 30,86-22,-86 22,84-16,-84 16,73-11,-73 11,54-3,-54 3,36 34,-36-34,15 56,-15-56,-9 80,9-80,-9 69,9-69,-7 69,7-69,-9 28,9-28,-1-6,1 6,-1-4</inkml:trace>
  <inkml:trace contextRef="#ctx0" brushRef="#br0" timeOffset="5499">10497 2308,'0'0,"1"37,-1-37,0 0,0 0,0 0,-10 75,10-75,-27 99,27-99,-25 97,25-97,-1 95,1-95,18 81,-18-81,46 66,-46-66,68 43,-68-43,63 1,-63-1,42-50,-42 50,30-34</inkml:trace>
  <inkml:trace contextRef="#ctx0" brushRef="#br0" timeOffset="5759">10323 2497,'0'0,"32"-11,-32 11,0 0,0 0,0 0,60-11,-60 11,80-17,-80 17,87-6,-87 6,84-8,-84 8,77 7,-77-7,55 28,-55-28,33 52,-33-52,15 80,-15-80,-2 92,2-92,-1 88,1-88,2 69,-2-69,12 44,-12-44,21-2,-21 2,16-2</inkml:trace>
  <inkml:trace contextRef="#ctx0" brushRef="#br0" timeOffset="6269">11276 2582,'0'0,"-40"29,40-29,0 0,0 0,0 0,-50 48,50-48,-46 65,46-65,-23 67,23-67,0 63,0-63,29 52,-29-52,53 39,-53-39,73 19,-73-19,64-13,-64 13,52-42,-52 42,38-62,-38 62,5-69,-5 69,-28-67,28 67,-46-61,46 61,-68-49,68 49,-56-35,56 35,-39-24,39 24,-13-22,13 22,22-21,-22 21,52-18,-52 18,69-2,-69 2,72 1,-72-1,58 17,-58-17,44 30,-44-30,30 54,-30-54,11 69,-11-69,-12 79,12-79,-15 76,15-76,-13 62,13-62,-8 43,8-43,-6 30,6-30,-3 9,3-9,4-18,-4 18,10-40,-10 40,17-61,-17 61,37-72,-37 72,44-69,-44 69,46-60,-46 60,48-44,-48 44,52-37,-52 37,57-19,-57 19,60-4,-19 23,-41-19,26 43,-26-43,16 65,-16-65,-9 78,9-78,-11 72,11-72,-6 65,6-65,3 50,-3-50,9 20,-9-20,6 14</inkml:trace>
  <inkml:trace contextRef="#ctx0" brushRef="#br0" timeOffset="7139">12346 2965,'0'0,"-5"-6,5 6,0 0,0 0,0 0,0 0,0 0,-4-4,4 4</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6:29.27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211 1264,'0'0,"-2"4,2-4,0 0,0 0,0 0,0 0,0 0,-1 3,1-3</inkml:trace>
  <inkml:trace contextRef="#ctx0" brushRef="#br0" timeOffset="70">90 1540,'0'0,"1"55,-1-55,0 0,0 0,0 0,-91 47,91-47,64 39,-64-39,82 28,-82-28,69 3,-69-3,61-19,-61 19,56-45,-56 45,39-63,-39 63,22-75,-22 75,-16-83,16 83,-92-71,92 71,-22-49,22 49,-18-23,18 23,-12 10,12-10,-9 6</inkml:trace>
  <inkml:trace contextRef="#ctx0" brushRef="#br0" timeOffset="440">588 1165,'0'0,"0"54,0-54,0 0,0 0,0 0,0 79,0-79,13 81,-13-81,15 68,-15-68,14 50,-14-50,11 28,-11-28,7-3,-7 3,0-36,0 36,-19-68,19 68,-12-93,12 93,-9-89,9 89,29-73,-29 73,22-52,-22 52,34-21,-34 21,44 19,-44-19,30 54,-30-54,35 68,-35-68,33 63,-33-63,29 41,-29-41,29 20,-29-20,5-14,-5 14,5-10</inkml:trace>
  <inkml:trace contextRef="#ctx0" brushRef="#br0" timeOffset="870">1021 705,'0'0,"-18"49,18-49,0 0,0 0,0 0,-13 84,13-84,17 104,-17-104,27 91,-27-91,34 67,-34-67,45 44,-45-44,33 12,-33-12,37-21,-37 21,26-52,-26 52,0-77,0 77,-1-83,1 83,1-70,-1 70,1-45,-1 45,-1-14,1 14,0 20,0-20,2 55,-2-55,20 74,-20-74,31 57,-31-57,54 41,-54-41,48 9,-48-9,62-25,-62 25,46-58,-46 58,2-82,-2 82,-1-106,1 106,-4-86,4 86,-4-60,4 60,-2-32,2 32,0 19,0-19,0 55,0-55,34 107,-34-107,25 119,-25-119,43 124,-43-124,34 106,-34-106,16 87,-16-87,0 43,0-43,-29-2,29 2,-210-54,210 54,-147-38</inkml:trace>
  <inkml:trace contextRef="#ctx0" brushRef="#br0" timeOffset="1560">1815 351,'0'0,"-31"73,31-73,-22 93,22-93,-16 77,16-77,27 52,-27-52,54 29,-54-29,42 0,-42 0,59-23,-59 23,41-42,-41 42,3-57,-3 57,-17-68,17 68,-33-57,33 57,-34-52,34 52,-25-39,25 39,-16-35,16 35,-3-27,3 27,10-17,-10 17,20-3,-20 3,31 33,-31-33,36 46,-36-46,42 64,-42-64,32 55,-32-55,22 38,-22-38,14 27,-14-27,11 7,-11-7,6-26,-6 26,-1-59,1 59,-2-86,2 86,2-91,-2 91,16-66,-16 66,21-33,-21 33,16-9,-16 9,23 34,-23-34,28 62,-28-62,40 71,-40-71,40 56,-40-56,55 26,-55-26,50-13,-50 13,57-42,-57 42,45-76,-45 76,35-98,-35 98,25-82,-25 82,4-57,-4 57,-8-36,8 36,-30-9,30 9,-34 21,34-21,-31 64,31-64,-20 86,20-86,-5 83,5-83,22 63,-22-63,48 41,-48-41,71 8,-71-8,66-20,-66 20,44-14</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32.8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43 366,'0'0,"-1"110,1-110,1 155,-1-155,-14 156,14-156,-14 130,14-130,-9 87,9-87,-6 36,6-36,-8-23,8 23,-1-97,1 97,20-144,-20 144,26-160,-26 160,38-137,-38 137,42-75,-42 75,48-33,-48 33,53 18,-53-18,66 34,-66-34,88 28,-88-28,122 17,-122-17,141-4,-141 4,140-26,-140 26,120-57,-120 57,82-84,-82 84,47-79,-47 79,2-59,-2 59,-28-24,28 24,-63 23,63-23,-86 80,86-80,-98 139,98-139,-82 184,82-184,-24 153,24-153,20 136,-20-136,61 83,-61-83,114 30,-114-30,153-14,-153 14,108-11</inkml:trace>
  <inkml:trace contextRef="#ctx0" brushRef="#br0" timeOffset="590">1706 75,'0'0,"-53"32,53-32,-72 56,72-56,-74 81,74-81,-40 81,40-81,5 72,-5-72,51 73,-51-73,87 78,-87-78,77 85,-77-85,67 83,-67-83,29 83,-29-83,17 73,-17-73,-27 69,27-69,-71 39,71-39,-107-8,107 8,-93-62,93 62,-65-43</inkml:trace>
  <inkml:trace contextRef="#ctx0" brushRef="#br0" timeOffset="970">2130 556,'0'0,"53"-4,-53 4,0 0,0 0,0 0,74-25,-74 25,89-37,-89 37,78-65,-78 65,58-89,-58 89,16-80,-16 80,-21-53,21 53,-53-12,53 12,-76 40,76-40,-96 107,96-107,-85 155,85-155,-59 151,59-151,-19 124,19-124,39 85,-39-85,65 39,-65-39,86 2,-86-2,98-60,-98 60,97-123,-97 123,78-164,-78 164,55-144,-55 144,39-100,-39 100,27-52,-27 52,12 3,-12-3,-1 74,1-74,-8 133,8-133,8 139,-8-139,8 116,-8-116,7 83,-7-83,5 59,-5-59,3 20,-3-20,-7-47,7 47,0-123,0 123,18-167,-18 167,52-161,-52 161,66-124,-66 124,66-77,-66 77,59-31,-59 31,47 21,-47-21,33 92,-33-92,15 137,-15-137,12 138,-12-138,28 114,-28-114,40 77,-40-77,54 39,-54-39,57-7,-57 7,66-59,-66 59,69-122,-69 122,70-162,-70 162,64-145,-64 145,49-105,-49 105,34-73,-34 73,21-20,-21 20,3 39,-3-39,-11 112,11-112,-23 153,23-153,-1 149,1-149,21 121,-21-121,68 73,-68-73,78 12,-78-12,55 8</inkml:trace>
  <inkml:trace contextRef="#ctx0" brushRef="#br0" timeOffset="2100">4638 0,'0'0,"-52"5,52-5,0 0,0 0,0 0,-87 21,87-21,-105 49,105-49,-106 64,106-64,-74 64,74-64,-29 59,29-59,25 52,-25-52,65 51,-65-51,79 61,-79-61,64 47,-64-47,40 62,-40-62,1 57,-1-57,-39 66,39-66,-91 55,91-55,-105 33,105-33,-107-15,107 15,-73-66,73 66,-50-47</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40.44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78 0,'0'0,"-3"27,3-27,0 0,0 0,0 0,-27 59,27-59,-24 76,24-76,-19 76,19-76,-6 56,6-56,5 23,-5-23,3 17</inkml:trace>
  <inkml:trace contextRef="#ctx0" brushRef="#br0" timeOffset="11220">6924 85,'0'0,"-21"43,21-43,0 0,0 0,0 0,-34 72,34-72,-31 86,31-86,-16 81,16-81,8 57,-8-57,47 61,-47-61,46 4,-46-4,34 3</inkml:trace>
  <inkml:trace contextRef="#ctx0" brushRef="#br0" timeOffset="14120">10671 603,'0'0,"0"2,0-2,0 0,0 0,0 0,0 0,0 0,0 0,0 0,0 0,0 0,-6-6,6 6,0 0,0 0,0 0,0 0,0 0,-4-3,4 3</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36.1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64 125,'0'0,"-8"24,8-24,0 0,0 0,0 0,6 71,-6-71,-5 102,5-102,0 127,0-127,-9 145,9-145,-7 134,7-134,-2 115,2-115,1 80,-1-80,8 20,-8-20,5 13</inkml:trace>
  <inkml:trace contextRef="#ctx0" brushRef="#br0" timeOffset="270">3 198,'0'0,"-11"-15,11 15,0 0,0 0,0 0,0 0,0 0,0 0,0 0,10-23,-10 23,0 0,0 0,0 0,26-25,-26 25,57-19,-57 19,94 0,-94 0,101 23,-101-23,83 51,-83-51,56 64,-56-64,26 70,-26-70,-14 61,14-61,-43 47,43-47,-67 39,67-39,-70 16,70-16,-64-11,64 11,-44-40,44 40,-24-58,24 58,-18-41</inkml:trace>
  <inkml:trace contextRef="#ctx0" brushRef="#br0" timeOffset="640">975 154,'0'0,"-27"-11,27 11,0 0,0 0,0 0,-54-5,54 5,-70 9,70-9,-58 23,58-23,-65 33,65-33,-21 34,21-34,-10 35,10-35,28 39,-28-39,45 44,-45-44,50 44,-50-44,44 42,-44-42,26 36,-26-36,6 34,-6-34,-25 27,25-27,-43 18,43-18,-52-6,52 6,-60-23,60 23,-50-48,50 48,-31-63,31 63,-23-43</inkml:trace>
  <inkml:trace contextRef="#ctx0" brushRef="#br0" timeOffset="1040">1210 116,'0'0,"-1"20,1-20,0 0,0 0,0 0,0 0,0 0,0 0,0 0,-12 41,12-41,0 0,0 0,0 0,-14 69,14-69,-14 78,14-78,-2 76,2-76,23 69,-23-69,26 47,-26-47,46 11,-46-11,45-10,-45 10,60-41,-60 41,44-61,-44 61,33-71,-33 71,21-62,-21 62,16-44,-16 44,10-28,-10 28,8 1,-8-1,4 51,-4-51,-2 96,2-96,-13 113,13-113,-9 121,9-121,-19 112,19-112,-32 99,32-99,-41 71,41-71,-64 31,64-31,-58-18,58 18,-50-76,50 76,-24-105,24 105,-17-73</inkml:trace>
  <inkml:trace contextRef="#ctx0" brushRef="#br0" timeOffset="1570">2025 145,'0'0,"-6"-2,6 2,0 0,0 0,0 0,0 0,0 0,0 0,0 0,-37 20,37-20,0 0,0 0,0 0,-65 52,65-52,-64 84,64-84,-58 96,58-96,-26 88,26-88,14 62,-14-62,52 31,-52-31,67-9,-67 9,71-49,-71 49,52-84,-52 84,70-103,-70 103,50-99,-50 99,35-78,-35 78,24-49,-24 49,16-19,-16 19,-21 25,21-25,-16 86,16-86,-26 112,26-112,-19 106,19-106,-8 87,8-87,-6 61,6-61,-4 30,4-30,3-16,-3 16,14-49,-14 49,39-91,-39 91,61-91,-61 91,48-72,-48 72,69-47,-69 47,49-18,-49 18,37 10,-37-10,25 56,-25-56,7 83,-7-83,-2 89,2-89,6 72,-6-72,27 42,-27-42,41 5,-41-5,29 3</inkml:trace>
  <inkml:trace contextRef="#ctx0" brushRef="#br0" timeOffset="2190">2853 143,'0'0,"-27"12,27-12,0 0,0 0,0 0,-41 39,41-39,-44 64,44-64,-49 85,49-85,-23 73,23-73,-1 67,1-67,30 47,-30-47,53 22,-53-22,69-4,-69 4,61-30,-61 30,63-49,-63 49,43-63,-43 63,7-76,-7 76,-27-62,27 62,-59-44,59 44,-49-11,49 11,-63 3,63-3,-45 0,45 0,-15-10,15 10,-11-7</inkml:trace>
  <inkml:trace contextRef="#ctx0" brushRef="#br0" timeOffset="2580">3232 246,'0'0,"-22"62,22-62,-26 107,26-107,-35 131,35-131,-22 112,22-112,-2 87,2-87,-1 53,1-53,-1 16,1-16,-8-20,8 20,-8-57,8 57,-1-92,1 92,12-115,-12 115,41-109,-41 109,33-106,-33 106,60-81,-60 81,77-58,-77 58,58-40,-58 40,56 9,-56-9,30 30,-30-30,15 39,-15-39,-5 74,5-74,-35 67,35-67,-47 51,47-51,-54 30,54-30,-49-3,49 3,-32-39,32 39,-16-66,16 66,-10-45</inkml:trace>
  <inkml:trace contextRef="#ctx0" brushRef="#br0" timeOffset="3130">4014 122,'0'0,"-2"-6,2 6,0 0,0 0,0 0,0 0,0 0,0 0,0 0,-36 4,36-4,0 0,0 0,0 0,-33 32,33-32,-59 66,59-66,-78 92,78-92,-62 101,62-101,-32 76,32-76,4 55,-4-55,32 32,-32-32,42-9,-42 9,45-37,-45 37,49-73,-49 73,38-98,-38 98,28-87,-28 87,20-61,-20 61,13-37,-13 37,10-2,-10 2,-3 46,3-46,-25 68,25-68,-7 73,7-73,10 71,-10-71,32 57,-32-57,41 31,-41-31,55-2,-55 2,61-40,-61 40,61-74,-61 74,50-95,-50 95,36-82,-36 82,25-65,-25 65,18-45,-18 45,12-24,-12 24,7 13,-7-13,-24 58,24-58,-27 88,27-88,-16 94,16-94,7 86,-7-86,37 73,-37-73,45 40,-45-40,36-9,-36 9,25-7</inkml:trace>
  <inkml:trace contextRef="#ctx0" brushRef="#br0" timeOffset="3790">4195 254,'0'0,"20"-2,-20 2,0 0,0 0,0 0,42-13,-42 13,42-21,-42 21,62-26,-62 26,81-32,-81 32,60-26,-60 26,75-19,-75 19,53-2,-53 2,37 25,-37-25,24 45,-24-45,-11 89,11-89,-14 93,14-93,-20 89,20-89,-14 62,14-62,-10 40,10-40,-8 7,8-7,9-25,-9 25,24-55,-24 55,33-79,-33 79,61-78,-61 78,76-58,-76 58,54-38,-54 38,42-18,-42 18,29 1,-29-1,22 29,-22-29,10 62,-10-62,-12 86,12-86,-10 86,10-86,-7 68,7-68,0 35,0-35,10 4,-10-4,7 2</inkml:trace>
  <inkml:trace contextRef="#ctx0" brushRef="#br0" timeOffset="4550">5261 0,'0'0,"1"8,-1-8,0 0,0 0,0 0,0 0,0 0,0 0,0 0,33 16,-33-16,0 0,0 0,0 0,26 21,-26-21,39 24,-39-24,81 24,-81-24,58 34,-58-34,68 26,-68-26,46 37,-46-37,37 22,-37-22,27-3,-27 3,-11-10,11 10,-11-16,11 16,-12 6,12-6,-43 26,43-26,-59 52,59-52,-51 70,51-70,-29 66,29-66,3 68,-3-68,32 48,-32-48,57 32,-57-32,59 11,-59-11,65-22,-65 22,45-15</inkml:trace>
  <inkml:trace contextRef="#ctx0" brushRef="#br0" timeOffset="4920">6074 415,'0'0,"9"40,-9-40,0 0,0 0,0 0,1 41,-1-41,-16 59,16-59,-29 75,29-75,-46 81,46-81,-35 59,35-59,-24 41</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41.4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334 88,'0'0,"-33"-1,33 1,0 0,0 0,0 0,-54 22,54-22,-66 54,66-54,-78 79,78-79,-62 96,62-96,-38 89,38-89,2 86,-2-86,36 67,-36-67,63 40,-63-40,68 10,-68-10,63-25,-63 25,48-59,-48 59,33-76,-33 76,9-89,-9 89,-1-78,1 78,-31-67,31 67,-51-40,51 40,-42-29,42 29,-30-20</inkml:trace>
  <inkml:trace contextRef="#ctx0" brushRef="#br0" timeOffset="410">594 0,'0'0,"-6"38,6-38,0 0,0 0,0 0,-25 78,25-78,-27 118,27-118,-23 124,23-124,-18 100,18-100,-12 74,12-74,-8 51,8-51,3 20,-3-20,16-14,-16 14,22-50,-22 50,31-76,-31 76,54-77,-54 77,72-57,-72 57,82-37,-82 37,64 0,-64 0,64 18,-64-18,35 49,-35-49,7 65,-7-65,-24 60,24-60,-46 51,46-51,-57 35,57-35,-64 4,64-4,-54-34,54 34,-31-68,31 68,-21-47</inkml:trace>
  <inkml:trace contextRef="#ctx0" brushRef="#br0" timeOffset="910">1344 53,'0'0,"-35"0,35 0,0 0,0 0,0 0,-33 34,33-34,-47 31,47-31,-21 45,21-45,-1 47,1-47,22 78,-22-78,31 53,-31-53,31 80,-31-80,20 58,-20-58,-1 40,1-40,-23 45,23-45,-48 26,48-26,-56 6,56-6,-50-31,50 31,-29-64,29 64,-20-43</inkml:trace>
  <inkml:trace contextRef="#ctx0" brushRef="#br0" timeOffset="1270">1631 398,'0'0,"18"5,-18-5,0 0,0 0,0 0,0 0,0 0,0 0,0 0,36 6,-36-6,0 0,0 0,0 0,46-8,-46 8,49-11,-49 11,50-37,-50 37,37-45,-37 45,9-42,-9 42,-10-37,10 37,-28-20,28 20,-42-6,42 6,-55 19,55-19,-54 52,54-52,-48 73,48-73,-32 76,32-76,0 71,0-71,30 56,-30-56,63 38,-63-38,75 11,-75-11,81-20,-81 20,58-14</inkml:trace>
  <inkml:trace contextRef="#ctx0" brushRef="#br0" timeOffset="1630">2422 133,'0'0,"-28"-8,28 8,0 0,0 0,0 0,-53 0,53 0,-41 7,41-7,-38 17,38-17,-29 31,29-31,-11 43,11-43,20 58,-20-58,28 61,-28-61,31 70,-31-70,21 55,-21-55,6 47,-6-47,-17 38,17-38,-30 25,30-25,-40 10,40-10,-46-21,46 21,-33-39,33 39,-6-58,6 58,-5-42</inkml:trace>
  <inkml:trace contextRef="#ctx0" brushRef="#br0" timeOffset="2020">2831 96,'0'0,"-33"-11,33 11,0 0,0 0,0 0,-28-9,28 9,-26 5,26-5,-19 19,19-19,-8 41,8-41,14 58,-14-58,24 71,-24-71,28 78,-28-78,15 70,-15-70,0 58,0-58,-8 45,8-45,-29 29,29-29,-42 8,42-8,-45-22,45 22,-30-40,30 40,-21-29</inkml:trace>
  <inkml:trace contextRef="#ctx0" brushRef="#br0" timeOffset="2360">3106 432,'0'0,"24"-7,-24 7,0 0,0 0,0 0,39-9,-39 9,47-13,-47 13,51-30,-51 30,44-41,-44 41,28-46,-28 46,-1-43,1 43,-17-30,17 30,-36-21,36 21,-58 9,58-9,-51 30,51-30,-61 55,61-55,-47 68,47-68,-22 73,22-73,17 69,-17-69,53 40,-53-40,37 27</inkml:trace>
  <inkml:trace contextRef="#ctx0" brushRef="#br0" timeOffset="2730">3801 213,'0'0,"-30"-7,30 7,0 0,0 0,0 0,-45 14,45-14,-63 44,63-44,-62 72,62-72,-43 80,43-80,-10 77,10-77,21 69,-21-69,33 41,-33-41,45 12,-45-12,56-19,-56 19,56-57,-56 57,56-84,-56 84,47-89,-47 89,33-81,-33 81,22-60,-22 60,17-42,-17 42,8-23,-8 23,6 12,-6-12,-23 49,23-49,-27 72,27-72,-19 63,19-63,-15 44</inkml:trace>
  <inkml:trace contextRef="#ctx0" brushRef="#br0" timeOffset="8970">3955 13,'0'0,"19"-4,-19 4,0 0,0 0,0 0,0 0,0 0,29-6,-29 6,0 0,20-3,-20 3,15 2,-15-2,7 16,-7-16,-19 36,19-36,-26 60,26-60,-40 82,40-82,-43 91,43-91,-36 91,36-91,-34 81,34-81,-20 66,20-66,1 34,-1-34,1 24</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50.7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62 232,'0'0,"-15"68,15-68,-21 89,21-89,-14 74,14-74,-5 52,5-52,7 25,-7-25,19-4,-19 4,32-33,-32 33,40-57,-40 57,45-68,-45 68,49-65,-49 65,39-46,-39 46,30-14,-30 14,17 29,-17-29,5 63,-5-63,-7 78,7-78,5 62,-5-62,8 42,-8-42,21 19,-21-19,21-12,-21 12,32-43,-32 43,36-62,-36 62,45-83,-45 83,32-73,-32 73,24-51,-24 51,15-31,-15 31,2-18,-2 18,1-13</inkml:trace>
  <inkml:trace contextRef="#ctx0" brushRef="#br0" timeOffset="500">770 183,'0'0,"0"22,0-22,0 0,0 0,0 0,-13 50,13-50,-22 75,22-75,-25 83,25-83,-24 75,24-75,-18 49,18-49,-19 14,19-14,-21-18,21 18,-6-49,6 49,5-72,-5 72,27-91,-27 91,30-97,-30 97,38-78,-38 78,25-54,-25 54,19-35,-19 35,14-22,-14 22,11-20,-11 20,7-15</inkml:trace>
  <inkml:trace contextRef="#ctx0" brushRef="#br0" timeOffset="1120">950 224,'0'0,"38"-24,-38 24,0 0,0 0,0 0,59-17,-59 17,78-31,-78 31,87-43,-87 43,67-31,-67 31,47-20,-47 20,37 1,-37-1,25 25,-25-25,6 58,-6-58,-16 83,16-83,-22 84,22-84,-16 75,16-75,-9 55,9-55,-1 24,1-24,12 3,-12-3,24-30,-24 30,37-52,-37 52,49-67,-49 67,68-64,-68 64,78-43,-78 43,63-17,-63 17,45 5,-45-5,32 36,-32-36,7 64,-7-64,-5 77,5-77,-1 76,1-76,11 63,-11-63,34 29,-34-29,23 20</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52.45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298 240,'0'0,"-24"-23,24 23,0 0,0 0,0 0,-51 1,51-1,-63 32,63-32,-73 64,73-64,-54 78,54-78,-38 75,38-75,-2 66,2-66,16 46,-16-46,30 15,-30-15,50-23,-50 23,56-65,-56 65,57-103,-57 103,46-117,-46 117,44-109,-44 109,32-87,-32 87,23-62,-23 62,16-28,-16 28,-5 8,5-8,-19 50,19-50,-28 81,28-81,-15 88,15-88,11 91,-11-91,36 78,-36-78,56 54,-56-54,80 26,-80-26,82-17,-82 17,77-53,-77 53,67-75,-67 75,48-73,-48 73,29-55,-29 55,19-47,-19 47,5-22,-5 22,-22 5,22-5,-37 43,37-43,-45 65,45-65,-34 80,34-80,-13 88,13-88,18 86,-18-86,46 53,-46-53,74 12,-74-12,51 9</inkml:trace>
  <inkml:trace contextRef="#ctx0" brushRef="#br0" timeOffset="680">1295 156,'0'0,"-43"11,43-11,0 0,0 0,0 0,-65 21,65-21,-72 53,72-53,-65 59,65-59,-47 82,47-82,-25 57,25-57,10 50,-10-50,33 24,-33-24,45-1,-45 1,62-39,-62 39,61-75,-61 75,48-80,-48 80,36-62,-36 62,25-44,-25 44,14-17,-14 17,2 16,-2-16,-12 57,12-57,-17 79,17-79,-5 82,5-82,9 69,-9-69,30 45,-30-45,39 19,-39-19,44-19,-44 19,53-66,-53 66,55-91,-55 91,55-102,-55 102,40-81,-40 81,27-62,-27 62,17-40,-17 40,-15-11,15 11,-22 27,22-27,-32 70,32-70,-26 92,26-92,-9 98,9-98,19 84,-19-84,32 56,-32-56,47 20,-47-20,56-22,-56 22,64-60,-64 60,61-94,-61 94,47-93,-47 93,57-77,-57 77,40-54,-40 54,28-37,-28 37,-6-5,6 5,-6 26,6-26,-25 69,25-69,-29 84,29-84,-28 85,28-85,-18 66,18-66,-13 49,13-49,-10 30,10-30,4 6,-4-6,2-15,-2 15,13-37,-13 37,24-56,-24 56,33-56,-33 56,45-57,-45 57,65-48,-65 48,55-33,-55 33,69-21,-69 21,59-2,-59 2,44 13,-44-13,26 39,-26-39,8 67,-8-67,-16 81,16-81,-16 84,16-84,-18 69,18-69,-12 33,12-33,-9 23</inkml:trace>
  <inkml:trace contextRef="#ctx0" brushRef="#br0" timeOffset="1860">1503 419,'0'0,"19"-4,-19 4,0 0,0 0,0 0,0 0,0 0,0 0,0 0,38-12,-38 12,0 0,0 0,0 0,69-10,-69 10,91-13,-91 13,94-15,-94 15,66-10</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03.3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13 379,'0'0,"-9"125,9-125,-8 174,8-174,7 135,-7-135,13 95,-13-95,11 49,-11-49,21 3,-21-3,15-45,-15 45,21-82,-21 82,28-105,-28 105,30-103,-30 103,42-85,-42 85,41-55,-41 55,34-10,-34 10,32 35,-32-35,20 75,-20-75,22 93,-22-93,33 73,-33-73,29 49,-29-49,31 19,-31-19,34-21,-34 21,41-50,-41 50,44-80,-44 80,49-83,-49 83,52-73,-52 73,57-50,-57 50,71-32,-71 32,71-14,-71 14,73-8,-73 8,63-15,-63 15,49-28,-49 28,32-33,-32 33,9-41,-9 41,-18-39,18 39,-40-25,40 25,-50-2,50 2,-64 26,64-26,-74 68,74-68,-67 107,67-107,-48 108,48-108,-7 97,7-97,31 79,-31-79,64 54,-64-54,82 15,-82-15,90-21,-90 21,62-14</inkml:trace>
  <inkml:trace contextRef="#ctx0" brushRef="#br0" timeOffset="780">1470 232,'0'0,"-45"5,45-5,0 0,0 0,0 0,-61 43,61-43,-76 76,76-76,-76 107,76-107,-47 109,47-109,-17 87,17-87,27 65,-27-65,42 25,-42-25,50-1,-50 1,56-46,-56 46,46-86,-46 86,41-107,-41 107,30-94,-30 94,22-63,-22 63,7-21,-7 21,-7 32,7-32,-25 95,25-95,-16 115,16-115,9 97,-9-97,37 70,-37-70,58 27,-58-27,59-16,-59 16,54-53,-54 53,45-96,-45 96,47-109,-47 109,36-96,-36 96,26-68,-26 68,13-29,-13 29,-1 18,1-18,-17 80,17-80,-28 137,28-137,-27 155,27-155,-17 129,17-129,-12 91,12-91,-8 60,8-60,-7 21,7-21,-3-23,3 23,4-70,-4 70,16-115,-16 115,30-141,-30 141,44-131,-44 131,55-106,-55 106,72-78,-72 78,66-44,-66 44,71-9,-71 9,63 28,-63-28,32 58,-32-58,13 75,-13-75,-19 78,19-78,-49 72,49-72,-65 62,65-62,-65 31,65-31,-60-13,60 13,-42-9</inkml:trace>
  <inkml:trace contextRef="#ctx0" brushRef="#br0" timeOffset="1680">2321 349,'0'0,"-33"76,33-76,-40 105,40-105,-15 106,15-106,21 77,-21-77,60 50,-60-50,81 8,-81-8,83-26,-83 26,55-67,-55 67,28-89,-28 89,2-83,-2 83,-25-71,25 71,-41-51,41 51,-59-39,59 39,-42-30,42 30,-18-22,18 22,15-28,-15 28,44-27,-44 27,65-21,-65 21,68-3,-68 3,55 26,-55-26,37 59,-37-59,22 91,-22-91,1 114,-1-114,-2 99,2-99,-11 76,11-76,-13 55,13-55,-8 17,8-17,0-20,0 20,17-58,-17 58,35-87,-35 87,53-105,-53 105,68-93,-68 93,75-63,-75 63,64-34,-64 34,60 0,-60 0,33 44,-33-44,11 73,-11-73,-1 89,1-89,5 82,-5-82,13 52,-13-52,8 36</inkml:trace>
  <inkml:trace contextRef="#ctx0" brushRef="#br0" timeOffset="2420">3551 156,'0'0,"-28"1,28-1,0 0,0 0,0 0,-44 38,44-38,-44 30,44-30,-29 58,29-58,-2 44,2-44,28 73,-28-73,36 66,-36-66,34 73,-34-73,13 49,-13-49,-8 76,8-76,-32 50,32-50,-53 37,53-37,-67 31,67-31,-55-14,55 14,-38-46,38 46,-27-33</inkml:trace>
  <inkml:trace contextRef="#ctx0" brushRef="#br0" timeOffset="2800">4263 0,'0'0,"-6"26,6-26,0 0,0 0,0 0,-24 65,24-65,-50 103,50-103,-76 140,76-140,-86 159,86-159,-81 146,81-146,-60 132,60-132,-41 89,41-89,-29 62</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0:06.9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56 0,'0'0,"1"19,-1-19,0 0,0 0,0 0,-10 47,10-47,-28 62,28-62,-19 43</inkml:trace>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0:03.1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71 0,'0'0,"3"2,-3-2,0 0,0 0,0 0,0 0,0 0,0 0,0 0,6 19,-6-19,0 0,0 0,0 0,2 50,-2-50,-1 100,1-100,-4 131,4-131,-12 133,12-133,-17 110,17-110,-15 77,15-77,-16 44,16-44,-11 10,11-10,-9-26,9 26,1-52,-1 52,24-82,-24 82,47-92,-47 92,69-70,-69 70,75-41,-75 41,71-11,-71 11,61 25,-61-25,45 57,-45-57,16 76,-16-76,-8 77,8-77,-43 61,43-61,-49 43,49-43,-62 3,62-3,-62-41,62 41,-55-78,55 78,-32-99,32 99,-22-69</inkml:trace>
  <inkml:trace contextRef="#ctx0" brushRef="#br0" timeOffset="480">549 175,'0'0,"9"31,-9-31,0 0,0 0,0 0,10 55,-10-55,2 76,-2-76,-3 87,3-87,-9 82,9-82,-7 61,7-61,-4 41,4-41,-3 22,3-22,-1 1,1-1,4-29,-4 29,16-59,-16 59,41-73,-41 73,55-68,-55 68,74-55,-74 55,71-33,-71 33,63-11,-63 11,62-1,-62 1,64 13,-64-13,46 8</inkml:trace>
  <inkml:trace contextRef="#ctx0" brushRef="#br0" timeOffset="810">1331 421,'0'0,"12"-8,-12 8,0 0,0 0,0 0,0 0,0 0,0 0,0 0,8-24,-8 24,0 0,0 0,0 0,-1-35,1 35,-20-39,20 39,-28-25,28 25,-43-1,43 1,-60 26,60-26,-60 60,60-60,-49 68,49-68,-25 71,25-71,0 56,0-56,18 38,-18-38,40 17,-40-17,39-12,-39 12,45-40,-45 40,41-62,-41 62,36-75,-36 75,26-55,-26 55,18-37,-18 37,12-3,-12 3,3 37,-3-37,-16 73,16-73,-3 88,3-88,16 76,-16-76,48 47,-48-47,33 33</inkml:trace>
  <inkml:trace contextRef="#ctx0" brushRef="#br0" timeOffset="1280">1811 269,'0'0,"-47"17,47-17,0 0,0 0,0 0,-67 31,67-31,-73 64,73-64,-55 68,55-68,-28 76,28-76,-1 72,1-72,27 50,-27-50,46 18,-46-18,49-10,-49 10,48-48,-48 48,42-79,-42 79,31-93,-31 93,18-84,-18 84,12-59,-12 59,6-30,-6 30,-5 6,5-6,-17 47,17-47,-23 80,23-80,-19 109,19-109,-19 120,19-120,-17 117,17-117,-26 112,26-112,-35 92,35-92,-50 64,50-64,-48 12,48-12,-56-46,56 46,-56-101,56 101,-39-70</inkml:trace>
  <inkml:trace contextRef="#ctx0" brushRef="#br0" timeOffset="1850">2386 340,'0'0,"-34"-16,34 16,0 0,0 0,0 0,-48-11,48 11,-70 2,70-2,-73 25,73-25,-65 41,65-41,-49 57,49-57,-23 59,23-59,2 59,-2-59,30 44,-30-44,48 26,-48-26,54 12,-54-12,56-12,-56 12,60-37,-60 37,44-55,-44 55,37-52,-37 52,26-37,-26 37,21-25,-21 25,9 4,-9-4,3 28,-3-28,-12 67,12-67,-21 90,21-90,-27 118,27-118,-34 111,34-111,-37 99,37-99,-45 75,45-75,-63 41,63-41,-61-18,61 18,-54-66,54 66,-25-111,25 111,-18-78</inkml:trace>
  <inkml:trace contextRef="#ctx0" brushRef="#br0" timeOffset="2400">2687 345,'0'0,"-5"29,5-29,0 0,0 0,0 0,-17 52,17-52,-22 75,22-75,-25 81,25-81,-18 74,18-74,-12 40,12-40,-19-10,19 10,-12-7</inkml:trace>
  <inkml:trace contextRef="#ctx0" brushRef="#br0" timeOffset="2630">2729 127,'0'0,"3"0,-3 0,0 0,0 0,0 0,0 0,0 0,0 0,0 0,3 6,-3-6,0 0,0 0,0 0,7 6,-7-6,0 0,0 0,5 5,-5-5</inkml:trace>
  <inkml:trace contextRef="#ctx0" brushRef="#br0" timeOffset="2760">2957 420,'0'0,"-16"49,16-49,0 0,0 0,0 0,-22 67,22-67,-23 75,23-75,-25 56,25-56,-19 39,19-39,-11 24,11-24,0-11,0 11,8-45,-8 45,20-78,-20 78,35-87,-35 87,48-84,-48 84,59-60,-59 60,54-39,-54 39,51-18,-51 18,48 0,-48 0,34 26,-34-26,16 57,-16-57,0 79,0-79,-12 89,12-89,-8 82,8-82,5 54,-5-54,23 14,-23-14,16 11</inkml:trace>
  <inkml:trace contextRef="#ctx0" brushRef="#br0" timeOffset="3230">3732 300,'0'0,"-15"-2,15 2,0 0,0 0,0 0,0 0,0 0,0 0,0 0,-33-4,33 4,0 0,0 0,0 0,-40 37,40-37,-63 50,63-50,-62 59,62-59,-46 79,46-79,-30 59,30-59,-3 61,3-61,23 44,-23-44,37 8,-37-8,45 5,-45-5,49-36,-49 36,52-65,-52 65,41-51,-41 51,35-74,-35 74,27-52,-27 52,17-37,-17 37,14-22,-14 22,8 20,-8-20,-7 56,7-56,-15 83,15-83,-17 93,17-93,-25 110,25-110,-32 116,32-116,-35 84,35-84,-44 58,44-58,-44 15,44-15,-33 11</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0:10.50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292 120,'0'0,"-5"5,5-5,0 0,0 0,0 0,0 0,0 0,0 0,0 0,0 0,0 0,0 0,0 0,-5 10,5-10,0 0,0 0,0 0,0 0,0 0,0 0,0 0,6 10,-6-10,0 0,0 0,0 0,9 12,-9-12,0 0,0 0,0 0,18 15,-18-15,0 0,0 0,0 0,19 7,-19-7,14-2,-14 2,-2-18,2 18,-6-21,6 21,-24-25,24 25,-39-10,39 10,-52 10,52-10,-62 38,62-38,-71 72,71-72,-58 84,58-84,-30 77,30-77,-1 69,1-69,33 57,-33-57,50 27,-50-27,55-3,-55 3,51-35,-51 35,56-67,-56 67,50-81,-50 81,39-75,-39 75,28-53,-28 53,18-36,-18 36,12-12,-12 12,-5 29,5-29,-16 64,16-64,-3 85,3-85,8 76,-8-76,34 53,-34-53,50 22,-50-22,40-16,-40 16,29-11</inkml:trace>
  <inkml:trace contextRef="#ctx0" brushRef="#br0" timeOffset="520">749 0,'0'0,"-11"26,11-26,0 0,0 0,0 0,-18 48,18-48,-19 72,19-72,-16 91,16-91,-12 84,12-84,1 68,-1-68,-1 54,1-54,0 30,0-30,-1 0,1 0,-5-28,5 28,-1-52,1 52,15-67,-15 67,36-58,-36 58,43-44,-43 44,56-34,-56 34,62-31,-62 31,45-26,-45 26,33-17</inkml:trace>
  <inkml:trace contextRef="#ctx0" brushRef="#br0" timeOffset="880">1189 178,'0'0,"-7"28,7-28,0 0,0 0,0 0,-15 51,15-51,-17 69,17-69,-13 66,13-66,-9 50,9-50,-7 29,7-29,-3 4,3-4,-2-15,2 15,3-39,-3 39,17-61,-17 61,30-63,-30 63,44-67,-44 67,52-48,-52 48,59-27,-59 27,57-15,-57 15,39-10</inkml:trace>
  <inkml:trace contextRef="#ctx0" brushRef="#br0" timeOffset="1230">1665 178,'0'0,"-16"11,16-11,0 0,0 0,0 0,0 0,0 0,0 0,0 0,-28 25,28-25,0 0,0 0,0 0,-46 48,46-48,-48 58,48-58,-30 61,30-61,9 61,-9-61,41 45,-41-45,65 21,-65-21,72 1,-72-1,68-25,-68 25,57-56,-57 56,38-73,-38 73,21-68,-21 68,-4-63,4 63,-34-45,34 45,-61-25,61 25,-75 5,75-5,-70 22,70-22,-51 35,51-35,-21 20,21-20,-15 14</inkml:trace>
  <inkml:trace contextRef="#ctx0" brushRef="#br0" timeOffset="1660">2276 128,'0'0,"-31"-1,31 1,0 0,0 0,0 0,-47 19,47-19,-52 41,52-41,-60 74,60-74,-41 82,41-82,-10 80,10-80,18 63,-18-63,37 38,-37-38,51 14,-51-14,43-13,-43 13,48-43,-48 43,44-71,-44 71,41-67,-41 67,30-48,-30 48,21-34,-21 34,13-22,-13 22,-1 12,1-12,-10 55,10-55,-31 90,31-90,-29 117,29-117,-25 113,25-113,-24 99,24-99,-29 76,29-76,-43 48,43-48,-56 19,56-19,-56-23,56 23,-55-55,55 55,-40-67,40 67,-20-66,20 66,-13-46</inkml:trace>
  <inkml:trace contextRef="#ctx0" brushRef="#br0" timeOffset="2260">3019 249,'0'0,"-42"-18,42 18,0 0,0 0,0 0,-57-10,57 10,-70 8,70-8,-82 42,82-42,-78 67,78-67,-57 81,57-81,-32 80,32-80,5 65,-5-65,25 41,-25-41,40 13,-40-13,54-15,-54 15,54-39,-54 39,52-64,-52 64,50-78,-50 78,41-71,-41 71,31-55,-31 55,20-35,-20 35,7-10,-7 10,-10 30,10-30,-26 61,26-61,-10 80,10-80,6 77,-6-77,29 54,-29-54,48 29,-48-29,53-6,-53 6,51-36,-51 36,45-56,-45 56,40-70,-40 70,30-65,-30 65,18-47,-18 47,16-33,-16 33,8-6,-8 6,-4 25,4-25,-8 49,8-49,-12 66,12-66,-11 70,11-70,-5 54,5-54,-4 37,4-37,-3 19,3-19,-1-19,1 19,15-41,-15 41,19-67,-19 67,36-62,-36 62,58-86,-58 86,59-59,-59 59,55-23,-55 23,54 2,-54-2,42 3,-42-3,30 45,-30-45,6 70,-6-70,-2 89,2-89,-1 63,1-63,5 67,-5-67,6 46,-6-46,14 12,-14-12,20-9,-20 9,30-43,-30 43,38-76,-38 76,52-100,-52 100,48-96,-48 96,45-79,-45 79,32-56,-32 56,21-40,-21 40,16-16,-16 16,-7 16,7-16,-30 57,30-57,-35 82,35-82,-21 87,21-87,2 80,-2-80,23 66,-23-66,42 48,-42-48,51 21,-51-21,51-16,-51 16,35-10</inkml:trace>
  <inkml:trace contextRef="#ctx0" brushRef="#br0" timeOffset="3420">3786 216,'0'0,"23"-2,-23 2,0 0,0 0,0 0,52 9,-52-9,82 9,-82-9,104-10,-104 10,71-8</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07.1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 0,'0'0,"-7"0,7 0,0 0,0 0,0 0,0 0,0 0,-3 18,3-18,0 0,13 14,-13-14,0 0,0 0,0 0,0 0,0 0,9 11,-9-11</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35.34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162 69,'0'0,"-25"115,25-115,-30 182,30-182,-39 210,39-210,-18 200,18-200,10 152,-10-152,14 92,-14-92,5 22,-5-22,3 15</inkml:trace>
  <inkml:trace contextRef="#ctx0" brushRef="#br0" timeOffset="240">0 9,'0'0,"62"-16,-62 16,93 3,-93-3,115 38,-115-38,112 76,-112-76,79 111,-79-111,38 123,-38-123,-8 125,8-125,-45 117,45-117,-70 102,70-102,-103 65,103-65,-122 1,122-1,-86 1</inkml:trace>
  <inkml:trace contextRef="#ctx0" brushRef="#br0" timeOffset="560">934 225,'0'0,"-45"92,45-92,-53 133,53-133,-40 125,40-125,-18 92,18-92,28 62,-28-62,57 28,-57-28,73-8,-73 8,76-52,-76 52,68-87,-68 87,49-116,-49 116,15-108,-15 108,-21-78,21 78,-52-38,52 38,-83-5,83 5,-80 13,80-13,-45-2,45 2,-32-1</inkml:trace>
  <inkml:trace contextRef="#ctx0" brushRef="#br0" timeOffset="930">1394 300,'0'0,"-8"64,8-64,0 0,0 0,0 0,-10 96,10-96,-9 114,9-114,-2 99,2-99,11 75,-11-75,25 44,-25-44,18 0,-18 0,19-46,-19 46,26-88,-26 88,39-117,-39 117,45-96,-45 96,37-63,-37 63,28-36,-28 36,20-4,-20 4,18 49,-18-49,18 77,-18-77,14 87,-14-87,19 79,-19-79,33 55,-33-55,28 25,-28-25,23-16,-23 16,26-47,-26 47,33-82,-33 82,36-86,-36 86,30-65,-30 65,22-46,-22 46,23-22,-23 22,22 8,-22-8,26 18,-26-18,41 27,-41-27,56 24,-56-24,70 17,-70-17,79-10,-79 10,78-30,-78 30,72-50,-72 50,63-69,-63 69,42-67,-42 67,14-52,-14 52,-28-30,28 30,-63 2,63-2,-84 41,84-41,-84 84,84-84,-64 106,64-106,-29 113,29-113,15 98,-15-98,47 89,-47-89,71 57,-71-57,85 22,-85-22,97-18,-97 18,92-72,-92 72,84-108,-84 108,73-120,-73 120,48-106,-48 106,29-76,-29 76,20-47,-20 47,6-15,-6 15,-5 32,5-32,-21 78,21-78,-27 99,27-99,-20 101,20-101,-2 81,2-81,-1 57,1-57,2 29,-2-29,2-19,-2 19,3-70,-3 70,9-111,-9 111,23-133,-23 133,43-129,-43 129,60-91,-60 91,84-49,-84 49,86-16,-86 16,60-13</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9:06.54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0 138,'0'0,"7"19,-7-19,0 0,0 0,0 0,23 51,-23-51,26 96,-26-96,25 112,-25-112,22 111,-22-111,13 89,-13-89,17 60,-17-60,23 30,-23-30,26-4,-26 4,27-43,-27 43,33-73,-33 73,46-99,-46 99,51-110,-51 110,53-91,-53 91,51-62,-51 62,36-44</inkml:trace>
  <inkml:trace contextRef="#ctx0" brushRef="#br0" timeOffset="340">670 286,'0'0,"-6"39,6-39,0 0,0 0,0 0,-16 76,16-76,-23 95,23-95,-29 97,29-97,-14 69,14-69,-5 24,5-24,-1-27,1 27,-1-19</inkml:trace>
  <inkml:trace contextRef="#ctx0" brushRef="#br0" timeOffset="690">1020 277,'0'0,"-29"43,29-43,0 0,0 0,0 0,-47 52,47-52,-53 82,53-82,-45 89,45-89,-20 89,20-89,22 61,-22-61,68 27,-68-27,86-8,-86 8,82-29,-82 29,64-59,-64 59,32-84,-32 84,7-97,-7 97,-19-90,19 90,-40-63,40 63,-59-42,59 42,-71 7,71-7,-61 13,61-13,-40 21,40-21,-29 15</inkml:trace>
  <inkml:trace contextRef="#ctx0" brushRef="#br0" timeOffset="1090">1453 0,'0'0,"0"26,0-26,0 0,0 0,0 0,-6 61,6-61,-19 106,19-106,-34 132,34-132,-36 145,36-145,-29 119,29-119,-18 79,18-79,-2 27,2-27,2-9,-2 9,2-6</inkml:trace>
  <inkml:trace contextRef="#ctx0" brushRef="#br0" timeOffset="1320">1626 474,'0'0,"21"24,-21-24,0 0,0 0,0 0,47 24,-47-24,66 16,-66-16,74 5,-74-5,68-11,-68 11,56-33,-56 33,36-46,-36 46,11-60,-11 60,-8-55,8 55,-26-45,26 45,-51-20,51 20,-63 13,63-13,-66 58,66-58,-64 86,64-86,-46 97,46-97,-14 100,14-100,26 79,-26-79,55 48,-55-48,70 8,-70-8,63-25,-63 25,56-68,-56 68,50-93,-50 93,45-93,-45 93,35-82,-35 82,26-62,-26 62,18-40,-18 40,7-2,-7 2,-15 51,15-51,-30 89,30-89,-28 94,28-94,-15 88,15-88,-10 70,10-70,-7 42,7-42,-5 8,5-8,4-27,-4 27,10-59,-10 59,18-88,-18 88,35-103,-35 103,36-94,-36 94,49-69,-49 69,46-45,-46 45,53-21,-53 21,39 5,-39-5,23 39,-23-39,-7 69,7-69,-23 98,23-98,-17 96,17-96,-9 88,9-88,-1 69,1-69,28 35,-28-35,43 1,-43-1,68-27,-68 27,72-50,-72 50,78-72,-78 72,88-81,-88 81,63-72,-63 72,39-50,-39 50,9-46,-9 46,-7-35,7 35,-28-21,28 21,-51 9,51-9,-76 39,76-39,-80 68,80-68,-53 75,53-75,-25 68,25-68,6 62,-6-62,20 53,-20-53,51 38,-51-38,68 15,-68-15,83-9,-83 9,97-29,-97 29,93-64,-93 64,82-80,-82 80,67-69,-67 69,47-65,-47 65,18-57,-18 57,1-47,-1 47,-17-31,17 31,-43-6,43 6,-59 17,59-17,-63 49,63-49,-49 70,49-70,-37 78,37-78,-13 80,13-80,19 82,-19-82,39 73,-39-73,47 53,-47-53,59 13,-59-13,68-13,-68 13,46-9</inkml:trace>
  <inkml:trace contextRef="#ctx0" brushRef="#br0" timeOffset="2730">3349 837,'0'0,"2"2,-2-2,0 0,0 0,0 0,0 0,0 0,0 0,0 0,5 5,-5-5,0 0,0 0,0 0,12-10,-12 10,0 0,0 0,9-6,-9 6</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0:59.4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0,'0'0,"1"14,-1-14,0 0,0 0,0 0,0 0,0 0,0 0,0 0,0 0,0 0,7 3,-7-3,0 0,0 0,0 0,0 0,0 0,4 3,-4-3</inkml:trace>
  <inkml:trace contextRef="#ctx0" brushRef="#br0" timeOffset="78068">12912 161,'0'0,"-25"-8,25 8,0 0,0 0,0 0,0 0,0 0,-23 4,23-4,0 0,-51 21,51-21,-70 39,70-39,-59 75,59-75,-41 84,41-84,-17 82,17-82,16 81,-16-81,46 68,-46-68,71 47,-71-47,75 10,-75-10,51 6</inkml:trace>
  <inkml:trace contextRef="#ctx0" brushRef="#br0" timeOffset="83088">19026 700,'0'0,"-39"42,39-42,0 0,0 0,0 0,-64 74,64-74,-73 91,73-91,-62 96,62-96,-29 84,29-84,-4 34,4-34,-2 25</inkml:trace>
  <inkml:trace contextRef="#ctx0" brushRef="#br0" timeOffset="83588">19239 790,'0'0,"31"2,-31-2,0 0,0 0,0 0,71 7,-71-7,106 14,-106-14,119 14,-119-14,83 10</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0:57.3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 0,'0'0,"0"7,0-7,0 0,0 0,0 0,0 0,0 0,0 0,0 0,0 46,0-46,0 0,0 0,0 0,1 91,-1-91,0 119,0-119,0 126,0-126,0 136,0-136,0 130,0-130,0 126,0-126,-17 99,17-99,-13 75,13-75,-8 47,8-47,10 8,-10-8,7-30,-7 30,6-37,-6 37,24-22,-24 22,35 6,-35-6,31 20,-31-20,54 48,-54-48,78 47,-78-47,92 28,-92-28,103-4,-103 4,72-2</inkml:trace>
  <inkml:trace contextRef="#ctx0" brushRef="#br0" timeOffset="430">1061 473,'0'0,"-35"-10,35 10,0 0,0 0,0 0,-59 13,59-13,-74 53,74-53,-93 94,93-94,-79 112,79-112,-53 101,53-101,-4 100,4-100,13 68,-13-68,38 30,-38-30,61-5,-61 5,63-41,-63 41,62-82,-62 82,59-103,-59 103,43-96,-43 96,26-69,-26 69,13-43,-13 43,3 3,-3-3,-9 53,9-53,-3 77,3-77,11 93,-11-93,40 81,-40-81,59 72,-59-72,57 32,-57-32,60 5,-60-5,49-39,-49 39,51-69,-51 69,34-89,-34 89,22-64,-22 64,16-44,-16 44,11-31,-11 31,9 7,-9-7,-3 48,3-48,-13 74,13-74,-5 75,5-75,-4 62,4-62,0 44,0-44,0 29,0-29,-2-21,2 21,12-55,-12 55,11-99,-11 99,25-114,-25 114,33-87,-33 87,43-63,-43 63,49-28,-49 28,48-4,-48 4,53 35,-53-35,42 68,-42-68,27 105,-27-105,15 111,-15-111,27 96,-27-96,32 67,-32-67,42 34,-42-34,30 24</inkml:trace>
  <inkml:trace contextRef="#ctx0" brushRef="#br0" timeOffset="1290">2521 643,'0'0,"-24"-16,24 16,0 0,0 0,0 0,-35-9,35 9,-55 12,55-12,-81 37,81-37,-85 78,85-78,-76 89,76-89,-42 87,42-87,-15 80,15-80,25 64,-25-64,53 36,-53-36,68 4,-68-4,64-30,-64 30,63-64,-63 64,56-95,-56 95,40-89,-40 89,23-73,-23 73,15-51,-15 51,11-36,-11 36,6 7,-6-7,-5 47,5-47,-8 93,8-93,-7 122,7-122,4 129,-4-129,3 121,-3-121,-16 109,16-109,-27 93,27-93,-23 65,23-65,-34 34,34-34,-40-8,40 8,-33-51,33 51,-21-36</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0:59.2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0,'0'0,"0"10,0-10,0 0,0 0,0 0,0 0,0 0,0 0,0 0,0 0,0 0,0 0,0 0,13 26,-13-26,0 0,0 0,0 0,0 0,0 0,0 0,0 0,7 19,-7-19,0 0,0 0,0 0,5 14</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03.4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372 551,'0'0,"4"-24,-4 24,0 0,0 0,0 0,13-40,-13 40,0-40,0 40,-13-46,13 46,-48-32,48 32,-70 17,70-17,-79 16,79-16,-77 90,77-90,-64 105,64-105,-32 112,32-112,-2 126,2-126,36 88,-36-88,59 63,-59-63,76 16,-76-16,65-33,-65 33,59-87,-59 87,53-126,-53 126,36-114,-36 114,21-82,-21 82,6-59,-6 59,-8-32,8 32,-11 18,11-18,-21 78,21-78,-14 100,14-100,4 117,-4-117,38 104,-38-104,59 62,-59-62,43-1,-43 1,30-1</inkml:trace>
  <inkml:trace contextRef="#ctx0" brushRef="#br0" timeOffset="530">786 135,'0'0,"-1"42,1-42,0 0,0 0,0 0,-8 93,8-93,-4 138,4-138,2 168,-2-168,24 168,-24-168,21 150,-21-150,15 99,-15-99,10 33,-10-33,11-41,-11 41,16-108,-16 108,12-76</inkml:trace>
  <inkml:trace contextRef="#ctx0" brushRef="#br0" timeOffset="740">1148 190,'0'0,"6"25,-6-25,0 0,0 0,0 0,4 67,-4-67,-2 126,2-126,2 161,-2-161,23 181,-23-181,38 152,-38-152,42 91,-42-91,29 63</inkml:trace>
  <inkml:trace contextRef="#ctx0" brushRef="#br0" timeOffset="960">1482 649,'0'0,"-7"84,7-84,5 110,-5-110,21 105,-21-105,29 51,-29-51,15-25,-15 25,10-17</inkml:trace>
  <inkml:trace contextRef="#ctx0" brushRef="#br0" timeOffset="1170">1703 0,'0'0,"3"13,-3-13,0 0,0 0,0 0,0 0,0 0,0 0,0 0,12 31,-12-31,0 0,0 0,0 0,17 46,-17-46,17 61,-17-61,6 74,-6-74,-4 92,4-92,-10 109,10-109,-13 110,13-110,0 109,0-109,19 104,-19-104,37 96,-37-96,58 63,-58-63,45 12,-45-12,32 9</inkml:trace>
  <inkml:trace contextRef="#ctx0" brushRef="#br0" timeOffset="1470">1740 583,'0'0,"24"-9,-24 9,0 0,0 0,0 0,71-13,-71 13,92-10,-92 10,102-35,-102 35,72-24</inkml:trace>
  <inkml:trace contextRef="#ctx0" brushRef="#br0" timeOffset="1670">2668 145,'0'0,"-20"73,20-73,-48 124,48-124,-72 192,72-192,-89 235,89-235,-80 214,80-214,-62 167,62-167,-41 96,41-96,-29 66</inkml:trace>
  <inkml:trace contextRef="#ctx0" brushRef="#br0" timeOffset="2500">2993 391,'0'0,"-8"26,8-26,0 0,0 0,0 0,0 0,0 0,0 0,0 0,-11 30,11-30,0 0,0 0,0 0,-9 36,9-36,-11 80,11-80,-13 131,13-131,-24 162,24-162,-16 186,16-186,-11 173,11-173,-4 157,4-157,-2 125,2-125,-3 73,3-73,-13 12,13-12,-9-43,9 43,-6-30</inkml:trace>
  <inkml:trace contextRef="#ctx0" brushRef="#br0" timeOffset="3900">3237 421,'0'0,"-35"-13,35 13,0 0,0 0,0 0,-51 1,51-1,-70 20,70-20,-79 67,79-67,-77 130,77-130,-58 165,58-165,-39 164,39-164,8 151,-8-151,45 121,-45-121,70 76,-70-76,81 25,-81-25,77-22,-77 22,72-70,-72 70,55-132,-55 132,49-155,-49 155,33-119,-33 119,4-94,-4 94,-25-73,25 73,-50-40,50 40,-68-7,68 7,-71 19,71-19,-57 21,57-21,-40 16</inkml:trace>
  <inkml:trace contextRef="#ctx0" brushRef="#br0" timeOffset="4360">3681 712,'0'0,"-11"56,11-56,0 0,0 0,0 0,-21 114,21-114,-32 133,32-133,-25 117,25-117,-16 85,16-85,-13 56,13-56,-8 15,8-15,-5-34,5 34,17-94,-17 94,24-146,-24 146,58-150,-58 150,67-100,-67 100,64-59,-64 59,60-16,-60 16,48 38,-48-38,27 90,-27-90,17 131,-17-131,12 140,-12-140,13 122,-13-122,11 69,-11-69,20 13,-20-13,14 10</inkml:trace>
  <inkml:trace contextRef="#ctx0" brushRef="#br0" timeOffset="4760">4394 704,'0'0,"-14"22,14-22,0 0,0 0,0 0,-37 74,37-74,-38 98,38-98,-45 120,45-120,-13 112,13-112,5 102,-5-102,29 90,-29-90,54 41,-54-41,46-9,-46 9,62-47,-62 47,42-94,-42 94,35-124,-35 124,9-116,-9 116,-8-80,8 80,-22-56,22 56,-31-39,31 39,-21-28,21 28,-7-19,7 19,26 2,-26-2,50 10,-50-10,62 45,-62-45,45 77,-45-77,49 108,-49-108,22 119,-22-119,14 111,-14-111,7 100,-7-100,0 68,0-68,0 20,0-20,0-35,0 35,5-84,-5 84,25-124,-25 124,45-140,-45 140,66-121,-66 121,74-74,-74 74,59-38,-59 38,46 14,-46-14,20 73,-20-73,9 135,-9-135,-14 149,14-149,-3 129,3-129,-2 93,2-93,-2 60,2-60,-1 16,1-16,9-45,-9 45,12-95,-12 95,35-142,-35 142,68-139,-68 139,74-90,-74 90,56-39,-56 39,31 18,-31-18,6 86,-6-86,2 132,-2-132,18 127,-18-127,37 92,-37-92,47 50,-47-50,46 2,-46-2,32 0</inkml:trace>
  <inkml:trace contextRef="#ctx0" brushRef="#br0" timeOffset="5650">5963 879,'0'0,"-17"-2,17 2,0 0,0 0,0 0,0 0,0 0,0 0,0 0,-40 6,40-6,0 0,0 0,0 0,-79 19,79-19,-103 56,103-56,-79 94,79-94,-56 110,56-110,-32 106,32-106,12 93,-12-93,39 67,-39-67,60 26,-60-26,54-24,-54 24,67-65,-67 65,50-108,-50 108,49-131,-49 131,43-111,-43 111,31-78,-31 78,20-43,-20 43,1 2,-1-2,-9 63,9-63,-20 109,20-109,1 121,-1-121,17 103,-17-103,38 71,-38-71,29 22,-29-22,47-24,-47 24,34-60,-34 60,29-98,-29 98,42-122,-42 122,37-112,-37 112,31-78,-31 78,21-55,-21 55,10-21,-10 21,-13 25,13-25,-22 82,22-82,-32 120,32-120,-12 129,12-129,13 120,-13-120,34 83,-34-83,37 25,-37-25,26 17</inkml:trace>
  <inkml:trace contextRef="#ctx0" brushRef="#br0" timeOffset="6310">6203 1053,'0'0,"11"-9,-11 9,0 0,0 0,0 0,54-11,-54 11,68-15,-68 15,80-20,-80 20,85-22,-85 22,58-14,-58 14,42 3,-42-3,3 18,-3-18,-8 53,8-53,-22 67,22-67,-17 74,17-74,6 84,-6-84,27 76,-27-76,57 49,-57-49,62 26,-62-26,72-11,-72 11,53-47,-53 47,55-79,-55 79,22-86,-22 86,10-76,-10 76,-21-63,21 63,-42-46,42 46,-48-11,48 11,-58 1,58-1,-44 8,44-8,-30 6</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10.3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388 0,'0'0,"-8"52,8-52,0 0,0 0,0 0,-30 96,30-96,-59 129,59-129,-58 143,58-143,-56 146,56-146,-51 148,51-148,-45 147,45-147,-48 111,48-111,-33 77</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14.76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0 355,'0'0,"1"-21,-1 21,0 0,0 0,0 0,0 0,0 0,0 0,0 0,0 0,0 0,0 0,0 0,0 0,0 0,3-17,-3 17,0 0,0 0,0 0,0 0,0 0,0 0,0 0,0 0,0 0,3-11,-3 11,0 0,0 0,0 0,0 0,0 0,1 25,-1-25,0 0,-1 57,1-57,0 0,0 0,0 0,2 73,-2-73,6 74,-6-74,25 70,-25-70,20 58,-20-58,23 38,-23-38,16 28,-16-28,11 3,-11-3,25-22,-25 22,32-53,-32 53,28-91,-28 91,50-131,-50 131,60-116,-60 116,56-80,-56 80,38-56</inkml:trace>
  <inkml:trace contextRef="#ctx0" brushRef="#br0" timeOffset="360">500 531,'0'0,"1"0,-1 0,0 0,0 0,0 0,0 0,0 0,0 0,0 0,33 1,-33-1,0 0,0 0,0 0,60-8,-60 8,80-17,-80 17,77-31,-77 31,62-46,-62 46,32-60,-32 60,0-47,0 47,-24-34,24 34,-55-6,55 6,-78 55,78-55,-76 96,76-96,-59 110,59-110,-24 79,24-79,10 78,-10-78,35 53,-35-53,72 27,-72-27,92-13,-92 13,76-44,-76 44,71-71,-71 71,51-91,-51 91,42-98,-42 98,28-87,-28 87,22-40,-22 40,-3 11,3-11,-11 60,11-60,-18 99,18-99,-26 89,26-89,-12 68,12-68,0 39,0-39,4 1,-4-1,8-41,-8 41,8-75,-8 75,13-104,-13 104,16-107,-16 107,15-74,-15 74,24-48,-24 48,24-21,-24 21,46 8,-46-8,41 14,-41-14,53 2,-53-2,50-19,-50 19,60-32,-60 32,53-50,-53 50,50-61,-50 61,39-49,-39 49,28-34,-28 34,14-13,-14 13,0 33,0-33,-6 57,6-57,-20 116,20-116,-32 129,32-129,-26 126,26-126,-22 101,22-101,-16 70,16-70,-10 49,10-49,-3 4,3-4,0-37,0 37,35-69,-35 69,56-83,-56 83,62-77,-62 77,69-47,-69 47,78 9,-78-9,56 36,-56-36,42 62,-42-62,19 78,-19-78,-21 78,21-78,-56 71,56-71,-84 47,84-47,-84 12,84-12,-85-32,85 32,-48-69,48 69,-12-94,12 94,-8-66</inkml:trace>
  <inkml:trace contextRef="#ctx0" brushRef="#br0" timeOffset="1530">2275 288,'0'0,"-40"-5,40 5,0 0,0 0,0 0,-45 2,45-2,-61 29,61-29,-61 35,61-35,-27 46,27-46,2 48,-2-48,41 59,-41-59,64 66,-64-66,59 69,-59-69,43 56,-43-56,22 44,-22-44,-14 32,14-32,-47 11,47-11,-69-6,69 6,-79-38,79 38,-59-67,59 67,-41-46</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16.7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0 417,'0'0,"5"-3,-5 3,0 0,0 0,0 0,0 0,0 0,0 0,0 0,39-4,-39 4,0 0,0 0,0 0,58-17,-58 17,48-34,-48 34,66-61,-66 61,45-66,-45 66,27-73,-27 73,3-55,-3 55,-16-33,16 33,-43-9,43 9,-48 20,48-20,-56 55,56-55,-41 74,41-74,-23 83,23-83,-6 83,6-83,27 73,-27-73,54 57,-54-57,71 28,-71-28,70 4,-70-4,70-35,-70 35,63-70,-63 70,62-88,-62 88,47-95,-47 95,47-87,-47 87,32-71,-32 71,22-51,-22 51,16-35,-16 35,-1-7,1 7,-6 34,6-34,-18 54,18-54,-32 89,32-89,-21 91,21-91,-6 86,6-86,25 84,-25-84,37 55,-37-55,42 11,-42-11,29 8</inkml:trace>
  <inkml:trace contextRef="#ctx0" brushRef="#br0" timeOffset="650">499 193,'0'0,"22"6,-22-6,0 0,0 0,0 0,0 0,0 0,0 0,0 0,34 7,-34-7,0 0,0 0,0 0,95 11,-95-11,68 7</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17.86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549 0,'0'0,"-7"-1,7 1,0 0,0 0,0 0,0 0,0 0,0 0,0 0,-25 39,25-39,0 0,0 0,0 0,-25 48,25-48,-49 74,49-74,-67 112,67-112,-81 123,81-123,-72 126,72-126,-70 126,70-126,-59 116,59-116,-55 91,55-91,-39 64</inkml:trace>
  <inkml:trace contextRef="#ctx0" brushRef="#br0" timeOffset="1250">1043 97,'0'0,"1"-9,-1 9,0 0,0 0,0 0,0 0,0 0,0 0,0 0,0 0,0 0,0 0,0 0,0 4,0-4,0 0,0 0,0 0,0 0,0 0,0 0,0 0,-32 28,32-28,0 0,0 0,0 0,-60 65,60-65,-75 105,75-105,-51 115,51-115,-10 114,10-114,16 103,-16-103,46 74,-46-74,55 42,-55-42,63 12,-63-12,57-18,-57 18,43-56,-43 56,33-85,-33 85,17-97,-17 97,-6-93,6 93,-28-82,28 82,-54-54,54 54,-70-24,70 24,-52-15,52 15,-38-11</inkml:trace>
  <inkml:trace contextRef="#ctx0" brushRef="#br0" timeOffset="1660">1425 392,'0'0,"11"34,-11-34,0 0,0 0,0 0,32 85,-32-85,49 96,-49-96,65 91,-65-91,80 70,-80-70,74 9,-74-9,53 5</inkml:trace>
  <inkml:trace contextRef="#ctx0" brushRef="#br0" timeOffset="1840">1808 360,'0'0,"-38"39,38-39,0 0,0 0,0 0,-75 85,75-85,-94 103,94-103,-77 105,77-105,-49 89,49-89,-19 49,19-49,-13 34</inkml:trace>
  <inkml:trace contextRef="#ctx0" brushRef="#br0" timeOffset="2060">2057 381,'0'0,"-5"28,5-28,0 0,0 0,0 0,-27 66,27-66,-35 94,35-94,-20 108,20-108,5 102,-5-102,33 78,-33-78,48 36,-48-36,61-7,-61 7,57-54,-57 54,52-87,-52 87,58-102,-58 102,41-90,-41 90,29-67,-29 67,21-47,-21 47,13-20,-13 20,6 18,-6-18,-16 68,16-68,-25 121,25-121,-26 143,26-143,-41 149,41-149,-50 151,50-151,-74 138,74-138,-87 82,87-82,-82 2,82-2,-82-70,82 70,-57-49</inkml:trace>
  <inkml:trace contextRef="#ctx0" brushRef="#br0" timeOffset="2600">2680 429,'0'0,"0"19,0-19,0 0,0 0,0 0,-10 50,10-50,-17 95,17-95,-21 118,21-118,-15 102,15-102,-10 73,10-73,-5 41,5-41,-1-1,1 1,7-43,-7 43,20-82,-20 82,45-103,-45 103,45-94,-45 94,57-69,-57 69,48-44,-48 44,39-13,-39 13,33 18,-33-18,17 55,-17-55,14 87,-14-87,2 93,-2-93,2 80,-2-80,0 57,0-57,-1 38,1-38,0 9,0-9,12-36,-12 36,34-81,-34 81,59-114,-59 114,81-113,-81 113,74-78,-74 78,66-36,-66 36,44 3,-44-3,13 51,-13-51,-6 105,6-105,-19 129,19-129,-7 107,7-107,0 72,0-72,0 50</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21.13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461 88,'0'0,"-33"47,33-47,0 0,0 0,0 0,-53 95,53-95,-70 134,70-134,-73 173,73-173,-79 187,79-187,-68 173,68-173,-55 156,55-156,-31 102,31-102,1 37,-1-37,1 24</inkml:trace>
  <inkml:trace contextRef="#ctx0" brushRef="#br0" timeOffset="320">971 428,'0'0,"-4"2,4-2,0 0,0 0,0 0,0 0,0 0,0 0,0 0,-4 43,4-43,0 0,0 0,0 0,-13 93,13-93,-22 130,22-130,-34 151,34-151,-38 149,38-149,-42 127,42-127,-39 96,39-96,-38 71,38-71,-35 39,35-39,-31 0,31 0,-37-40,37 40,-26-29</inkml:trace>
  <inkml:trace contextRef="#ctx0" brushRef="#br0" timeOffset="670">1065 32,'0'0,"1"1,-1-1,0 0,0 0,0 0,0 0,0 0,0 0,0 0,4 3,-4-3,0 0,0 0,0 0,-1-21,1 21,0 0,0 0,0-15,0 15</inkml:trace>
  <inkml:trace contextRef="#ctx0" brushRef="#br0" timeOffset="770">1271 549,'0'0,"-9"72,9-72,-12 93,12-93,-7 100,7-100,16 84,-16-84,29 70,-29-70,39 44,-39-44,49 16,-49-16,48-17,-48 17,52-49,-52 49,51-78,-51 78,47-84,-47 84,37-66,-37 66,27-45,-27 45,17-27,-17 27,8 4,-8-4,4 37,-4-37,2 51,-2-51,7 66,-7-66,17 60,-17-60,28 48,-28-48,32 26,-32-26,43-13,-43 13,34-45,-34 45,33-75,-33 75,29-85,-29 85,20-68,-20 68,16-49,-16 49,15-26,-15 26,30 2,-30-2,49 37,-49-37,60 65,-60-65,75 95,-75-95,84 106,-84-106,78 77,-78-77,67 20,-67-20,45 14</inkml:trace>
  <inkml:trace contextRef="#ctx0" brushRef="#br0" timeOffset="1650">2574 199,'0'0,"-2"26,2-26,0 0,0 0,0 0,-25 65,25-65,-21 99,21-99,-9 118,9-118,11 127,-11-127,22 128,-22-128,39 112,-39-112,47 70,-47-70,33 49</inkml:trace>
  <inkml:trace contextRef="#ctx0" brushRef="#br0" timeOffset="2120">3340 531,'0'0,"-39"-16,39 16,0 0,0 0,0 0,-61 11,61-11,-74 42,74-42,-79 69,79-69,-59 87,59-87,-29 93,29-93,6 92,-6-92,29 69,-29-69,38 44,-38-44,45 2,-45-2,48-49,-48 49,51-68,-51 68,51-85,-51 85,40-82,-40 82,29-57,-29 57,20-39,-20 39,-1-9,1 9,-10 35,10-35,-12 57,12-57,2 98,-2-98,28 110,-28-110,56 106,-56-106,81 60,-81-60,57 42</inkml:trace>
  <inkml:trace contextRef="#ctx0" brushRef="#br0" timeOffset="2660">4188 303,'0'0,"2"-5,-2 5,0 0,0 0,0 0,0 0,0 0,0 0,0 0,0 0,0 0,0 0,0 0,-2 9,2-9,0 0,0 0,0 0,0 0,0 0,0 0,0 0,-14 30,14-30,0 0,0 0,0 0,-28 53,28-53,-52 84,52-84,-77 111,77-111,-90 140,90-140,-98 153,98-153,-104 168,104-168,-100 169,100-169,-85 148,85-148,-59 104</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41.6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0,'0'0,"-3"1,3-1</inkml:trace>
  <inkml:trace contextRef="#ctx0" brushRef="#br0" timeOffset="2840">4404 418,'0'0,"-3"13,3-13</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32.2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29,'0'0,"1"-3,-1 3,0 0,0 0,0 0,0 0,0 0,0 0,0 0,4-15,-4 15,0 0,0 0,0 0,3-11</inkml:trace>
  <inkml:trace contextRef="#ctx0" brushRef="#br0" timeOffset="770">713 92,'0'0,"2"6,-2-6,0 0,0 0,0 0,0 0,0 0,0 0,0 0,0 0,0 0,0 0,0 0,0 0,0 0,6 7,-6-7,0 0,0 0,0 0,0 0,0 0,0 0,0 0,0 0,0 0,21 4,-21-4,0 0,0 0,0 0,0 0,0 0,13 2,-13-2</inkml:trace>
  <inkml:trace contextRef="#ctx0" brushRef="#br0" timeOffset="15820">1845 750,'0'0,"14"17,-14-17,0 0,0 0,0 0,0 0,0 0,19 36,-19-36,0 0,6 42,-6-42,-12 54,12-54,-33 58,33-58,-48 58,48-58,-52 9,52-9,-35 7</inkml:trace>
  <inkml:trace contextRef="#ctx0" brushRef="#br0" timeOffset="16889">3612 125,'0'0,"0"-5,0 5</inkml:trace>
  <inkml:trace contextRef="#ctx0" brushRef="#br0" timeOffset="18719">5251 656,'0'0,"35"10,-35-10,0 0,0 0,0 0,66 16,-66-16,91 30,-91-30,64 20</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30.0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 0,'0'0,"10"77,-10-77,6 95,-6-95,6 148,-6-148,-1 142,1-142,-3 144,3-144,-4 102,4-102,-3 72,3-72,-5 11,5-11,-9-34,9 34,-10-67,10 67,1-91,-1 91,13-141,-13 141,31-124,-31 124,23-87,-23 87,20-60,-20 60,25-27,-25 27,26 23,-26-23,37 45,-37-45,56 66,-56-66,81 54,-81-54,96 48,-96-48,92 22,-92-22,85-3,-85 3,75-27,-75 27,47-59,-47 59,16-63,-16 63,-7-58,7 58,-38-24,38 24,-60 3,60-3,-69 46,69-46,-64 99,64-99,-48 119,48-119,-8 119,8-119,25 98,-25-98,59 74,-59-74,81 34,-81-34,91-10,-91 10,80-52,-80 52,71-89,-71 89,55-116,-55 116,35-97,-35 97,23-69,-23 69,16-43,-16 43,13-6,-13 6,6 60,-6-60,-5 122,5-122,-7 161,7-161,3 150,-3-150,3 121,-3-121,0 85,0-85,-15 42,15-42,-13-9,13 9,-14-71,14 71,-8-134,8 134,4-163,-4 163,23-156,-23 156,44-126,-44 126,53-106,-53 106,60-67,-60 67,68-33,-68 33,59-2,-59 2,52 42,-52-42,34 71,-34-71,16 90,-16-90,-7 96,7-96,-31 83,31-83,-56 67,56-67,-74 38,74-38,-75-14,75 14,-68-69,68 69,-46-48</inkml:trace>
  <inkml:trace contextRef="#ctx0" brushRef="#br0" timeOffset="1170">1609 521,'0'0,"32"3,-32-3,0 0,0 0,0 0,49-4,-49 4,54-15,-54 15,50-39,-50 39,37-59,-37 59,16-71,-16 71,-1-60,1 60,-28-38,28 38,-51-2,51 2,-59 31,59-31,-71 79,71-79,-60 99,60-99,-27 88,27-88,4 90,-4-90,37 74,-37-74,67 37,-67-37,90 14,-90-14,87-25,-87 25,85-67,-85 67,75-89,-75 89,64-114,-64 114,51-112,-51 112,32-100,-32 100,23-80,-23 80,16-57,-16 57,11-28,-11 28,6 21,-6-21,-10 78,10-78,-22 116,22-116,-26 145,26-145,-6 131,6-131,19 124,-19-124,43 98,-43-98,50 46,-50-46,45-5,-45 5,32-4</inkml:trace>
  <inkml:trace contextRef="#ctx0" brushRef="#br0" timeOffset="1820">2077 387,'0'0,"3"-5,-3 5,0 0,0 0,0 0,0 0,0 0,0 0,0 0,22-4,-22 4,0 0,0 0,0 0,42-4,-42 4,68-13,-68 13,77-1,-77 1,79 9,-79-9,57 24,-57-24,42 49,-42-49,23 76,-23-76,12 90,-12-90,8 86,-8-86,8 67,-8-67,6 24,-6-24,4 17</inkml:trace>
  <inkml:trace contextRef="#ctx0" brushRef="#br0" timeOffset="2270">2833 181,'0'0,"-14"40,14-40,0 0,0 0,0 0,-23 67,23-67,-25 76,25-76,-10 78,10-78,7 83,-7-83,25 78,-25-78,44 68,-44-68,47 47,-47-47,57 18,-57-18,41-22,-41 22,27-15</inkml:trace>
  <inkml:trace contextRef="#ctx0" brushRef="#br0" timeOffset="2560">2816 354,'0'0,"9"-2,-9 2,0 0,0 0,0 0,0 0,0 0,0 0,0 0,31-9,-31 9,0 0,0 0,0 0,53-3,-53 3,61-6,-61 6,69-3,-69 3,63 3,-63-3,53 14,-53-14,37 29,-37-29,14 61,-14-61,-2 84,2-84,-6 86,6-86,1 71,-1-71,12 33,-12-33,9 22</inkml:trace>
  <inkml:trace contextRef="#ctx0" brushRef="#br0" timeOffset="3030">3599 455,'0'0,"-33"32,33-32,0 0,0 0,0 0,-47 49,47-49,-47 68,47-68,-30 70,30-70,-3 60,3-60,21 44,-21-44,42 24,-42-24,59-4,-59 4,59-31,-59 31,49-53,-49 53,29-68,-29 68,2-71,-2 71,-20-67,20 67,-28-55,28 55,-27-45,27 45,-15-34,15 34,-1-24,1 24,27-15,-27 15,39-3,-39 3,48 16,-48-16,41 34,-41-34,38 58,-38-58,26 75,-26-75,12 87,-12-87,8 74,-8-74,6 63,-6-63,4 46,-4-46,3 28,-3-28,2 5,-2-5,1-24,-1 24,1-49,-1 49,17-69,-17 69,37-83,-37 83,57-62,-57 62,57-41,-57 41,48-30,-48 30,38-20,-38 20,29 24,-29-24,21 22,-21-22,10 57,-10-57,1 80,-1-80,-3 71,3-71,-1 78,1-78,-3 56,3-56,-1 39</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2:48.3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77 0,'0'0,"6"0,-6 0,0 0,0 0,0 0,0 0,0 0,0 0,0 0,0 0,0 0,0 0,0 0,6 3,-6-3,0 0,0 0,0 0,0 0,0 0,0 0,0 0,5 36,-5-36,0 0,0 0,0 0,0 70,0-70,-14 109,14-109,-22 134,22-134,-14 137,14-137,1 128,-1-128,18 107,-18-107,42 50,-42-50,27 35</inkml:trace>
  <inkml:trace contextRef="#ctx0" brushRef="#br0" timeOffset="260">0 354,'0'0,"2"-2,-2 2,0 0,0 0,0 0,0 0,0 0,0 0,0 0,26-15,-26 15,0 0,0 0,0 0,61-23,-61 23,87-25,-87 25,100-12,-100 12,93 10,-93-10,74 35,-74-35,53 65,-53-65,24 95,-24-95,6 108,-6-108,-5 97,5-97,-10 85,10-85,-8 66,8-66,-6 20,6-20,11-25,-11 25,11-73,-11 73,19-107,-19 107,36-111,-36 111,54-89,-54 89,56-62,-56 62,56-38,-56 38,53-23,-53 23,48 8,-48-8,46 39,-46-39,24 69,-24-69,10 101,-10-101,-3 108,3-108,-2 88,2-88,-11 45,11-45,-8 31</inkml:trace>
  <inkml:trace contextRef="#ctx0" brushRef="#br0" timeOffset="1099">1206 97,'0'0,"-2"-8,2 8,0 0,0 0,0 0,0 0,0 0,0 0,0 0,0 0,0 0,-2-6,2 6,0 0,0 0,0 0,0 0,0 0,-1-5,1 5,0 0,0-4,0 4,0 0,0 0,0 0,0 0,0 0,0 0,0 0,0 0,0 0,0 0,0 0,0 0,0 0,0 0,0 0,-1-5,1 5,0 0,0 0,0 0,0 0,0 0,0 0,0 0,0 0,0 0,0 0,0 0,-1-2,1 2,0 0,0 0,0 0,0 0,0 0,0 0,0 0,-6-22,6 22,0 0,0 0,0 0,-5-15</inkml:trace>
  <inkml:trace contextRef="#ctx0" brushRef="#br0" timeOffset="1299">1248 460,'0'0,"-2"70,2-70,-16 114,16-114,-21 127,21-127,-20 121,20-121,-20 107,20-107,-14 80,14-80,-9 31,9-31,-7-27,7 27,-3-73,3 73,7-114,-7 114,17-134,-17 134,22-132,-22 132,45-119,-45 119,42-84,-42 84,56-71,-56 71,74-33,-74 33,82-9,-82 9,66 35,-66-35,44 70,-44-70,10 98,-10-98,-30 107,30-107,-51 88,51-88,-69 55,69-55,-68 12,68-12,-63-48,63 48,-45-33</inkml:trace>
  <inkml:trace contextRef="#ctx0" brushRef="#br0" timeOffset="1799">1924 100,'0'0,"-15"63,15-63,0 0,0 0,0 0,-25 100,25-100,-41 134,41-134,-38 138,38-138,-26 118,26-118,-18 76,18-76,-13 53</inkml:trace>
  <inkml:trace contextRef="#ctx0" brushRef="#br0" timeOffset="2029">2171 641,'0'0,"17"9,-17-9,0 0,0 0,0 0,0 0,0 0,0 0,0 0,35 5,-35-5,0 0,0 0,0 0,53 4,-53-4,65-15,-65 15,57-40,-57 40,50-62,-50 62,29-63,-29 63,12-60,-12 60,-12-43,12 43,-28-25,28 25,-44 13,44-13,-55 57,55-57,-56 86,56-86,-36 99,36-99,-4 89,4-89,27 71,-27-71,53 45,-53-45,61 8,-61-8,75-28,-75 28,67-56,-67 56,64-96,-64 96,71-122,-71 122,64-113,-64 113,51-88,-51 88,36-61,-36 61,27-38,-27 38,12-10,-12 10,-5 36,5-36,-25 76,25-76,-34 99,34-99,-25 104,25-104,3 96,-3-96,19 84,-19-84,50 55,-50-55,55 11,-55-11,39 8</inkml:trace>
  <inkml:trace contextRef="#ctx0" brushRef="#br0" timeOffset="2829">3377 917,'0'0,"-30"53,30-53,0 0,0 0,0 0,-36 72,36-72,-34 48,34-48,-24 33</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03.4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0 628,'0'0,"1"0,-1 0,0 0,0 0,0 0,0 0,0 0,0 0,0 0,33-19,-33 19,0 0,0 0,0 0,24-12</inkml:trace>
  <inkml:trace contextRef="#ctx0" brushRef="#br0" timeOffset="1530">1896 109,'0'0,"0"5,0-5,0 0,0 0,0 0,0 0,0 0,33 15,-33-15,0 0,72 16,-72-16,101 20,-101-20,121 20,-121-20,86 13</inkml:trace>
  <inkml:trace contextRef="#ctx0" brushRef="#br0" timeOffset="4600">6528 527,'0'0,"-15"70,15-70,-14 102,14-102,-10 111,10-111,-8 74,8-74,-6 51</inkml:trace>
  <inkml:trace contextRef="#ctx0" brushRef="#br0" timeOffset="4810">6573 9,'0'0,"6"-6,-6 6,0 0,0 0,0 0,0 0,0 0,3-3,-3 3</inkml:trace>
  <inkml:trace contextRef="#ctx0" brushRef="#br0" timeOffset="5779">7818 113,'0'0,"-10"-13,10 13,0 0,0 0,0 0,0 0,0 0,-7-8,7 8</inkml:trace>
  <inkml:trace contextRef="#ctx0" brushRef="#br0" timeOffset="7509">9801 369,'0'0,"22"-27,-22 27,0 0,0 0,0 0,46-16,-46 16,68 14,-68-14,78 33,-78-33,73 59,-73-59,49 75,-49-75,0 86,0-86,-30 92,30-92,-58 86,58-86,-72 59,72-59,-71 21,71-21,-50 15</inkml:trace>
  <inkml:trace contextRef="#ctx0" brushRef="#br0" timeOffset="9859">12817 175,'0'0,"4"8,-4-8,0 0,0 0,0 0,0 0,0 0,0 0,0 0,0 0,0 0,9 13,-9-13,0 0,0 0,0 0,0 0,0 0,6 9,-6-9</inkml:trace>
  <inkml:trace contextRef="#ctx0" brushRef="#br0" timeOffset="10629">13716 208,'0'0,"4"8,-4-8,0 0,0 0,0 0,0 0,0 0,0 0,0 0,0 0,0 0,17 22,-17-22,0 0,0 0,0 0,0 0,0 0,13 17,-13-17</inkml:trace>
  <inkml:trace contextRef="#ctx0" brushRef="#br0" timeOffset="10769">13922 404,'0'0,"-30"-6,30 6,0 0,0 0,0 0,-37 14,37-14,-55 45,55-45,-54 71,54-71,-41 101,41-101,-16 123,16-123,14 119,-14-119,47 97,-47-97,68 63,-68-63,47 44</inkml:trace>
  <inkml:trace contextRef="#ctx0" brushRef="#br0" timeOffset="12049">15263 444,'0'0,"4"3,-4-3,0 0,0 0,0 0,0 0,0 0,3 2,-3-2</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00.1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87 0,'0'0,"-16"74,16-74,-25 119,25-119,-17 163,17-163,-14 180,14-180,-9 160,9-160,-5 127,5-127,-2 73,2-73,1 14,-1-14,1 11</inkml:trace>
  <inkml:trace contextRef="#ctx0" brushRef="#br0" timeOffset="240">350 153,'0'0,"3"12,-3-12,0 0,0 0,0 0,0 0,0 0,1 36,-1-36,0 0,0 74,0-74,-6 129,6-129,-9 145,9-145,6 132,-6-132,6 104,-6-104,4 73,-4-73,2 34,-2-34,3-16,-3 16,3-57,-3 57,9-101,-9 101,20-116,-20 116,35-109,-35 109,40-90,-40 90,49-63,-49 63,46-25,-46 25,37 20,-37-20,26 59,-26-59,5 110,-5-110,2 105,-2-105,1 97,-1-97,1 74,-1-74,1 45,-1-45,4 16,-4-16,8-30,-8 30,12-76,-12 76,27-109,-27 109,39-108,-39 108,47-98,-47 98,51-66,-51 66,61-28,-61 28,53 7,-53-7,37 66,-37-66,18 129,-18-129,4 149,-4-149,20 132,-20-132,25 111,-25-111,23 68,-23-68,36 13,-36-13,51-11,-51 11,36-7</inkml:trace>
  <inkml:trace contextRef="#ctx0" brushRef="#br0" timeOffset="920">1626 455,'0'0,"5"-15,-5 15,0 0,0 0,0 0,0 0,0 0,-4-22,4 22,0 0,-13-17,13 17,0 0,0 0,0 0,-24 0,24 0,-36 27,36-27,-60 65,60-65,-56 97,56-97,-45 101,45-101,-15 102,15-102,14 82,-14-82,30 54,-30-54,51 19,-51-19,57-16,-57 16,52-49,-52 49,46-78,-46 78,41-104,-41 104,29-107,-29 107,16-85,-16 85,12-58,-12 58,6-26,-6 26,0 25,0-25,-8 75,8-75,-8 103,8-103,7 120,-7-120,36 98,-36-98,63 68,-63-68,58 17,-58-17,65-2,-65 2,44-1</inkml:trace>
  <inkml:trace contextRef="#ctx0" brushRef="#br0" timeOffset="1380">2373 528,'0'0,"3"-15,-3 15,0 0,0 0,0 0,0 0,0 0,0 0,0 0,0 0,0 0,-10-20,10 20,0 0,0 0,0 0,0 0,0 0,-18-20,18 20,0 0,-32-12,32 12,-47 4,47-4,-56 47,56-47,-61 77,61-77,-45 95,45-95,-10 99,10-99,9 85,-9-85,37 60,-37-60,57 28,-57-28,49-9,-49 9,42-41,-42 41,39-66,-39 66,33-93,-33 93,20-90,-20 90,13-70,-13 70,10-48,-10 48,7-22,-7 22,4 17,-4-17,4 73,-4-73,8 126,-8-126,12 146,-12-146,-11 147,11-147,-8 124,8-124,-6 91,6-91,-22 61,22-61,-35 20,35-20,-40-14,40 14,-28-36,28 36,-20-48,20 48,9-49,-9 49,24-42,-24 42,51-42,-51 42,66-40,-66 40,84-43,-84 43,85-49,-85 49,79-57,-79 57,76-69,-76 69,62-83,-62 83,47-86,-47 86,22-75,-22 75,3-61,-3 61,-10-43,10 43,-16-14,16 14,-26 24,26-24,-21 68,21-68,-19 103,19-103,16 102,-16-102,18 98,-18-98,44 68,-44-68,38 26,-38-26,35-4,-35 4,37-31,-37 31,35-55,-35 55,34-86,-34 86,30-79,-30 79,21-65,-21 65,16-46,-16 46,10-22,-10 22,7-15,-7 15,4 32,-4-32,-5 65,5-65,-8 89,8-89,-5 62,5-62,-3 43,3-43,-4 31,4-31,-2 21,2-21,-1 15,1-15,1 10,-1-10,7-36,-7 36,13-45,-13 45,37-55,-37 55,49-40,-49 40,55-50,-55 50,56-34,-56 34,39-4,-39 4,30-2,-30 2,18 16,-18-16,9 34,-9-34,2 64,-2-64,-1 82,1-82,8 65,-8-65,12 65,-12-65,28 48,-28-48,37 27,-37-27,53-2,-53 2,49-41,-49 41,51-65,-51 65,50-92,-50 92,44-85,-44 85,34-70,-34 70,22-47,-22 47,19-31,-19 31,7 2,-7-2,5 30,-5-30,-3 87,3-87,-2 113,2-113,-16 151,16-151,-14 150,14-150,-23 131,23-131,-33 114,33-114,-44 78,44-78,-45 39,45-39,-52-35,52 35,-41-65,41 65,-29-45</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03.2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0,'0'0,"3"19,-3-19,0 0,0 0,0 0,0 0,0 0,5 14,-5-14,0 0,4 10,-4-10</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03.8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152 0,'0'0,"-8"62,8-62,0 0,0 0,0 0,-18 111,18-111,-23 150,23-150,-36 152,36-152,-11 133,11-133,-7 100,7-100,-22 50,22-50,-14-4,14 4,-14-61,14 61,0-107,0 107,7-145,-7 145,19-146,-19 146,26-123,-26 123,25-84,-25 84,26-47,-26 47,29-4,-29 4,22 56,-22-56,15 96,-15-96,16 112,-16-112,22 92,-22-92,38 70,-38-70,32 32,-32-32,42-12,-42 12,41-55,-41 55,41-94,-41 94,40-108,-40 108,34-94,-34 94,25-66,-25 66,21-28,-21 28,15 13,-15-13,5 71,-5-71,3 113,-3-113,11 122,-11-122,17 109,-17-109,42 95,-42-95,50 68,-50-68,71 28,-71-28,75-5,-75 5,85-52,-85 52,71-88,-71 88,60-101,-60 101,37-87,-37 87,14-65,-14 65,-16-33,16 33,-33 5,33-5,-43 54,43-54,-45 104,45-104,-30 116,30-116,17 111,-17-111,32 97,-32-97,59 62,-59-62,62 9,-62-9,78-34,-78 34,69-75,-69 75,68-122,-68 122,57-149,-57 149,39-119,-39 119,28-83,-28 83,21-52,-21 52,-2-7,2 7,-14 57,14-57,-27 105,27-105,-15 124,15-124,7 135,-7-135,25 119,-25-119,55 74,-55-74,41 8,-41-8,29 5</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05.0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362 358,'0'0,"-17"-29,17 29,0 0,0 0,0 0,-34-29,34 29,-40-20,40 20,-53 4,53-4,-65 39,65-39,-71 79,71-79,-49 95,49-95,-33 92,33-92,12 74,-12-74,44 44,-44-44,52 6,-52-6,37-30,-37 30,40-68,-40 68,32-90,-32 90,22-86,-22 86,17-61,-17 61,10-34,-10 34,-1 5,1-5,-7 53,7-53,-9 88,9-88,12 90,-12-90,28 81,-28-81,40 41,-40-41,63 1,-63-1,49-36,-49 36,56-75,-56 75,50-102,-50 102,40-84,-40 84,29-60,-29 60,18-40,-18 40,5 12,-5-12,-7 57,7-57,-25 120,25-120,-13 152,13-152,4 146,-4-146,6 118,-6-118,5 83,-5-83,-2 27,2-27,0-14,0 14,-1-48,1 48,-1-76,1 76,14-108,-14 108,24-127,-24 127,36-107,-36 107,41-80,-41 80,44-57,-44 57,56-20,-56 20,59 4,-59-4,56 29,-56-29,40 60,-40-60,19 83,-19-83,-5 97,5-97,-24 69,24-69,-52 49,52-49,-53 36,53-36,-60-11,60 11,-61-57,61 57,-35-99,35 99,-24-69</inkml:trace>
  <inkml:trace contextRef="#ctx0" brushRef="#br0" timeOffset="970">1181 0,'0'0,"-2"36,2-36,0 0,0 0,0 0,-9 68,9-68,-15 107,15-107,-28 139,28-139,-9 137,9-137,-6 117,6-117,-4 81,4-81,-3 42,3-42,-3 23,3-23,14-16,-14 16,15-53,-15 53,41-85,-41 85,64-94,-64 94,75-58,-75 58,75-22,-75 22,62 9,-62-9,30 44,-30-44,17 79,-17-79,-6 96,6-96,-5 90,5-90,12 80,-12-80,18 42,-18-42,12 30</inkml:trace>
  <inkml:trace contextRef="#ctx0" brushRef="#br0" timeOffset="1410">1945 402,'0'0,"-24"7,24-7,0 0,0 0,0 0,-41 34,41-34,-63 67,63-67,-47 80,47-80,-32 85,32-85,13 80,-13-80,43 62,-43-62,66 42,-66-42,70 16,-70-16,68-12,-68 12,52-52,-52 52,47-82,-47 82,22-80,-22 80,-3-75,3 75,-25-60,25 60,-51-41,51 41,-52-32,52 32,-35-24</inkml:trace>
  <inkml:trace contextRef="#ctx0" brushRef="#br0" timeOffset="1800">2338 496,'0'0,"0"13,0-13,0 0,0 0,0 0,0 0,0 0,0 0,0 0,-11 34,11-34,0 0,0 0,0 0,-14 60,14-60,-26 81,26-81,-19 71,19-71,-14 52,14-52,-8 34,8-34,-9 17,9-17,-6-5,6 5,14-33,-14 33,15-64,-15 64,39-89,-39 89,55-80,-55 80,71-59,-71 59,80-31,-80 31,82-29,-82 29,56-19</inkml:trace>
  <inkml:trace contextRef="#ctx0" brushRef="#br0" timeOffset="2210">3354 95,'0'0,"1"17,-1-17,0 0,0 0,0 0,-16 48,16-48,-35 89,35-89,-53 131,53-131,-83 163,83-163,-91 170,91-170,-82 153,82-153,-58 131,58-131,-32 74,32-74,-23 52</inkml:trace>
  <inkml:trace contextRef="#ctx0" brushRef="#br0" timeOffset="2550">3810 187,'0'0,"-15"-9,15 9,0 0,0 0,0 0,0 0,0 0,0 0,0 0,-29 3,29-3,0 0,0 0,0 0,-38 22,38-22,-40 41,40-41,-34 67,34-67,-5 90,5-90,20 102,-20-102,31 108,-31-108,24 117,-24-117,13 98,-13-98,-5 80,5-80,-25 62,25-62,-33 44,33-44,-47 13,47-13,-50-17,50 17,-52-53,52 53,-36-37</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08.3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44 513,'0'0,"-14"65,14-65,-14 66,14-66,-7 58,7-58,-5 35,5-35,-4 9,4-9,11-27,-11 27,10-59,-10 59,24-93,-24 93,44-109,-44 109,61-104,-61 104,73-68,-73 68,70-23,-70 23,60 16,-60-16,37 58,-37-58,9 88,-9-88,-12 95,12-95,-18 80,18-80,-18 57,18-57,-19 34,19-34,-13 7,13-7,6-27,-6 27,10-54,-10 54,42-84,-42 84,64-91,-64 91,83-70,-83 70,69-43,-69 43,68-6,-68 6,52 23,-52-23,22 61,-22-61,-2 91,2-91,-4 100,4-100,1 96,-1-96,4 67,-4-67,24 33,-24-33,29-6,-29 6,38-49,-38 49,44-71,-44 71,50-88,-50 88,50-88,-50 88,34-62,-34 62,25-42,-25 42,17-9,-17 9,-3 37,3-37,-13 85,13-85,-13 122,13-122,6 107,-6-107,17 73,-17-73,11 51</inkml:trace>
  <inkml:trace contextRef="#ctx0" brushRef="#br0" timeOffset="959">1358 214,'0'0,"-25"84,25-84,-14 114,14-114,-20 124,20-124,-12 108,12-108,2 93,-2-93,10 29,-10-29,7 19</inkml:trace>
  <inkml:trace contextRef="#ctx0" brushRef="#br0" timeOffset="1189">1594 619,'0'0,"37"5,-37-5,0 0,0 0,0 0,61 4,-61-4,64-5,-64 5,65-23,-65 23,61-35,-61 35,43-49,-43 49,16-57,-16 57,-11-55,11 55,-30-52,30 52,-52-14,52 14,-71 14,71-14,-75 49,75-49,-67 74,67-74,-30 90,30-90,-4 106,4-106,35 88,-35-88,61 53,-61-53,43 37</inkml:trace>
  <inkml:trace contextRef="#ctx0" brushRef="#br0" timeOffset="1559">2348 255,'0'0,"-26"-13,26 13,0 0,0 0,0 0,-31-8,31 8,-24 5,24-5,-23 35,23-35,-8 65,8-65,15 84,-15-84,22 95,-22-95,20 94,-20-94,9 81,-9-81,-18 73,18-73,-31 51,31-51,-42 37,42-37,-43 13,43-13,-32-24,32 24,-16-59,16 59,-10-80,10 80,-7-56</inkml:trace>
  <inkml:trace contextRef="#ctx0" brushRef="#br0" timeOffset="1959">3038 0,'0'0,"1"7,-1-7,0 0,0 0,0 0,0 0,0 0,-6 31,6-31,0 0,-23 62,23-62,-51 97,51-97,-76 131,76-131,-91 150,91-150,-98 150,98-150,-78 144,78-144,-51 117,51-117,-37 82</inkml:trace>
  <inkml:trace contextRef="#ctx0" brushRef="#br0" timeOffset="2289">3209 219,'0'0,"0"21,0-21,0 0,0 0,0 0,-3 56,3-56,-16 89,16-89,-41 137,41-137,-44 159,44-159,-33 155,33-155,-19 122,19-122,-12 86</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11.2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0 363,'0'0,"33"9,-33-9,0 0,0 0,0 0,60 1,-60-1,76-16,-76 16,73-38,-73 38,68-57,-68 57,49-77,-49 77,29-60,-29 60,-2-50,2 50,-17-33,17 33,-43-17,43 17,-68 32,68-32,-64 64,64-64,-63 86,63-86,-40 100,40-100,-12 95,12-95,19 90,-19-90,50 61,-50-61,65 29,-65-29,70-6,-70 6,62-36,-62 36,59-65,-59 65,59-89,-59 89,62-108,-62 108,49-88,-49 88,37-61,-37 61,26-42,-26 42,8-4,-8 4,-13 39,13-39,-13 69,13-69,-19 105,19-105,-12 97,12-97,-5 79,5-79,-5 56,5-56,0 34,0-34,2 3,-2-3,7-26,-7 26,12-54,-12 54,36-89,-36 89,48-106,-48 106,59-83,-59 83,69-53,-69 53,80-17,-80 17,81 1,-81-1,76 13,-76-13,71 12,-71-12,67 5,-67-5,46 0,-46 0,14-11,-14 11,-7-16,7 16,-22-26,22 26,-36-4,36 4,-44 4,44-4,-48 22,48-22,-32 41,32-41,-15 68,15-68,3 86,-3-86,14 98,-14-98,14 90,-14-90,1 81,-1-81,-15 62,15-62,-35 45,35-45,-44 19,44-19,-46-9,46 9,-37-37,37 37,-17-61,17 61,-10-43</inkml:trace>
  <inkml:trace contextRef="#ctx0" brushRef="#br0" timeOffset="1080">1517 214,'0'0,"-33"22,33-22,0 0,0 0,0 0,-37 49,37-49,-45 66,45-66,-30 84,30-84,0 88,0-88,34 73,-34-73,49 49,-49-49,54 11,-54-11,44-13,-44 13,31-48,-31 48,22-79,-22 79,-3-92,3 92,-2-88,2 88,-3-82,3 82,-1-62,1 62,7-47,-7 47,31-26,-31 26,27-19,-27 19,36 46,-36-46,38 53,-38-53,26 80,-26-80,-1 97,1-97,-7 90,7-90,-10 84,10-84,-13 77,13-77,-8 54,8-54,-1-3,1 3,3-24,-3 24,18-81,-18 81,31-115,-31 115,56-121,-56 121,70-96,-70 96,58-66,-58 66,69-44,-69 44,54-17,-54 17,43 5,-43-5,28 53,-28-53,20 77,-20-77,6 96,-6-96,-1 99,1-99,-2 84,2-84,1 60,-1-60,13 12,-13-12,8 9</inkml:trace>
  <inkml:trace contextRef="#ctx0" brushRef="#br0" timeOffset="1830">2468 40,'0'0,"0"25,0-25,0 0,0 0,0 0,-3 70,3-70,-5 101,5-101,1 107,-1-107,1 71,-1-71,0 50</inkml:trace>
  <inkml:trace contextRef="#ctx0" brushRef="#br0" timeOffset="2200">3004 0,'0'0,"-19"-6,19 6,0 0,0 0,0 0,-42 8,42-8,-50 41,50-41,-73 83,73-83,-68 118,68-118,-59 132,59-132,-44 122,44-122,-32 97,32-97,-22 55,22-55,-17 11,17-11,-9-27,9 27,3-62,-3 62,7-79,-7 79,22-60,-22 60,28-33,-28 33,29 7,-29-7,44 37,-44-37,50 48,-50-48,66 48,-66-48,73 29,-73-29,64-4,-64 4,63-30,-63 30,57-63,-57 63,41-90,-41 90,47-99,-47 99,34-94,-34 94,31-69,-31 69,13-33,-13 33,12 11,-12-11,-12 54,12-54,-6 93,6-93,1 107,-1-107,13 96,-13-96,28 53,-28-53,20 38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37.8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0 263,'0'0,"31"-32,-31 32,0 0,0 0,0 0,65-27,-65 27,98-39,-98 39,136-34,-136 34,148-34,-148 34,161-30,-161 30,125-39,-125 39,88-28</inkml:trace>
  <inkml:trace contextRef="#ctx0" brushRef="#br0" timeOffset="210">570 219,'0'0,"-3"92,3-92,0 139,0-139,-2 148,2-148,3 144,-3-144,4 121,-4-121,3 65,-3-65,6 15,-6-15,5 10</inkml:trace>
  <inkml:trace contextRef="#ctx0" brushRef="#br0" timeOffset="430">812 358,'0'0,"-24"64,24-64,-30 107,30-107,-37 125,37-125,-26 113,26-113,11 72,-11-72,51 35,-51-35,71-4,-71 4,83-39,-83 39,64-64,-64 64,32-79,-32 79,-3-85,3 85,-35-66,35 66,-53-47,53 47,-61-35,61 35,-48-30,48 30,-28-28,28 28,5-33,-5 33,36-19,-36 19,57 11,-57-11,65 52,-65-52,67 79,-67-79,59 107,-59-107,57 122,-57-122,39 126,-39-126,26 120,-26-120,17 93,-17-93,4 70,-4-70,-4 22,4-22,-2-26,2 26,-9-75,9 75,-22-121,22 121,-16-141,16 141,-9-134,9 134,15-113,-15 113,35-96,-35 96,55-65,-55 65,78-36,-78 36,83 3,-83-3,74 39,-74-39,58 77,-58-77,27 89,-27-89,-22 100,22-100,-52 87,52-87,-70 65,70-65,-72 25,72-25,-58-25,58 25,-33-78,33 78,-24-55</inkml:trace>
  <inkml:trace contextRef="#ctx0" brushRef="#br0" timeOffset="1270">2073 357,'0'0,"-19"64,19-64,-23 90,23-90,-16 100,16-100,2 79,-2-79,36 58,-36-58,72 21,-72-21,85-6,-85 6,83-28,-83 28,66-58,-66 58,43-90,-43 90,17-109,-17 109,-11-86,11 86,-32-51,32 51,-65-17,65 17,-86 27,86-27,-86 39,86-39,-68 25,68-25,-49 17</inkml:trace>
  <inkml:trace contextRef="#ctx0" brushRef="#br0" timeOffset="1660">2765 247,'0'0,"-5"56,5-56,0 0,0 0,0 0,-12 98,12-98,-21 135,21-135,-21 158,21-158,-22 158,22-158,-17 138,17-138,-14 110,14-110,-15 63,15-63,-13 12,13-12,-19-43,19 43,-24-76,24 76,-23-100,23 100,-15-78,15 78,17-51,-17 51,35-32,-35 32,49-7,-49 7,72-1,-72 1,92-9,-92 9,113-48,-113 48,79-34</inkml:trace>
  <inkml:trace contextRef="#ctx0" brushRef="#br0" timeOffset="2060">3538 19,'0'0,"-3"54,3-54,0 0,0 0,0 0,-7 103,7-103,-9 141,9-141,-9 153,9-153,-1 143,1-143,16 112,-16-112,13 67,-13-67,9 46</inkml:trace>
  <inkml:trace contextRef="#ctx0" brushRef="#br0" timeOffset="2290">3273 629,'0'0,"33"20,-33-20,0 0,0 0,0 0,60 6,-60-6,89-14,-89 14,100-43,-100 43,95-68,-95 68,79-89,-79 89,69-97,-69 97,63-93,-63 93,47-66,-47 66,32-35,-32 35,22 8,-22-8,7 63,-7-63,-2 115,2-115,-14 136,14-136,-9 130,9-130,-7 102,7-102,-5 70,5-70,-3 36,3-36,2-15,-2 15,14-61,-14 61,33-101,-33 101,53-111,-53 111,72-106,-72 106,75-69,-75 69,66-20,-66 20,51 9,-51-9,36 49,-36-49,15 95,-15-95,0 109,0-109,7 77,-7-77,22 99,-22-99,39 64,-39-64,61 9,-61-9,86-14,-86 14,93-50,-93 50,90-84,-90 84,71-105,-71 105,41-92,-41 92,15-78,-15 78,-11-40,11 40,-30-4,30 4,-48 58,48-58,-58 81,58-81,-40 120,40-120,-20 108,20-108,31 96,-31-96,68 67,-68-67,103 21,-103-21,72 15</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1:14.45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476 164,'0'0,"-29"-30,29 30,0 0,0 0,0 0,-49-18,49 18,-74 0,74 0,-88 27,88-27,-96 41,96-41,-70 68,70-68,-50 81,50-81,-20 75,20-75,18 53,-18-53,40 27,-40-27,49-22,-49 22,54-58,-54 58,55-86,-55 86,54-97,-54 97,37-71,-37 71,27-47,-27 47,14-17,-14 17,-17 21,17-21,-14 62,14-62,-18 114,18-114,-5 119,5-119,17 110,-17-110,36 70,-36-70,55 28,-55-28,55-14,-55 14,62-66,-62 66,62-111,-62 111,61-123,-61 123,47-114,-47 114,34-89,-34 89,24-63,-24 63,16-34,-16 34,6 15,-6-15,-10 65,10-65,-9 101,9-101,4 126,-4-126,17 143,-17-143,31 94,-31-94,23 65</inkml:trace>
  <inkml:trace contextRef="#ctx0" brushRef="#br0" timeOffset="700">680 113,'0'0,"51"-2,-51 2,0 0,0 0,0 0,73 5,-73-5,73 10,-73-10,68 27,-68-27,67 36,-67-36,48 53,-48-53,37 83,-37-83,26 95,-26-95,6 91,-6-91,7 60,-7-60,6 41</inkml:trace>
  <inkml:trace contextRef="#ctx0" brushRef="#br0" timeOffset="1160">1387 215,'0'0,"-49"29,49-29,0 0,0 0,0 0,-57 61,57-61,-47 76,47-76,-15 103,15-103,25 103,-25-103,55 89,-55-89,53 56,-53-56,55 8,-55-8,45-33,-45 33,30-63,-30 63,-2-87,2 87,-1-90,1 90,-22-96,22 96,-31-75,31 75,-24-55,24 55,0-37,0 37,10-24,-10 24,37 4,-37-4,45 32,-45-32,53 53,-53-53,43 76,-43-76,27 87,-27-87,8 84,-8-84,-10 67,10-67,-6 53,6-53,-6 33,6-33,-4 7,4-7,17-25,-17 25,21-51,-21 51,45-71,-45 71,69-72,-69 72,67-52,-67 52,68-20,-68 20,50 0,-50 0,36 29,-36-29,13 61,-13-61,-10 82,10-82,-30 88,30-88,-22 62</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0:44.8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13,'0'0,"2"12,-2-12,0 0,0 0,0 0,0 0,0 0,0 0,0 0,0 24,0-24,0 0,0 0,0 0,9 44,-9-44,6 52,-6-52,3 64,-3-64,1 84,-1-84,-2 87,2-87,4 103,-4-103,0 102,0-102,0 98,0-98,5 90,-5-90,1 82,-1-82,3 67,-3-67,8 57,-8-57,34 45,-34-45,31 30,-31-30,52 24,-52-24,71 21,-71-21,58 10,-58-10,77 9,-77-9,89 8,-89-8,100 6,-100-6,108 2,-108-2,114-5,-114 5,117-8,-117 8,121-6,-121 6,120-3,-120 3,148-1,-148 1,145 7,-145-7,142 5,-142-5,138-2,-138 2,139-5,-139 5,162 1,-162-1,154-3,-154 3,147 3,-147-3,156-11,-156 11,163-6,-163 6,153-1,-153 1,163-5,-163 5,170-9,-170 9,159 2,-159-2,181 0,-181 0,170-6,-170 6,188 6,-188-6,172 6,-172-6,192 3,-192-3,205 8,-205-8,187 7,-187-7,200 6,-200-6,182-1,-182 1,198-3,-198 3,182-5,-182 5,200 13,-200-13,210 7,-210-7,188 7,-188-7,204 7,-204-7,185 2,-185-2,200 6,-200-6,198-4,-198 4,194 9,-194-9,207 2,-207-2,188 1,-188-1,203 2,-203-2,213 1,-213-1,191 1,-191-1,204 6,-204-6,200 2,-200-2,197 7,-197-7,211 1,-211-1,187 1,-187-1,203 7,-203-7,184 11,-184-11,198 11,-198-11,180 4,-180-4,197 0,-197 0,177 5,-177-5,198 4,-198-4,174 0,-174 0,163 2,-163-2,185-2,-185 2,168 3,-168-3,155 0,-155 0,166 1,-166-1,169 2,-169-2,156-2,-156 2,148 1,-148-1,141-1,-141 1,171-4,-171 4,154-5,-154 5,149-4,-149 4,141-1,-141 1,138-3,-138 3,152-1,-152 1,160-1,-160 1,149-3,-149 3,143-2,-143 2,138-4,-138 4,133-2,-133 2,133 5,-133-5,148 8,-148-8,155 7,-155-7,145 0,-145 0,141-3,-141 3,137-6,-137 6,134-4,-134 4,131 1,-131-1,132 2,-132-2,161-2,-161 2,152 2,-152-2,144 1,-144-1,138 6,-138-6,136 3,-136-3,149 1,-149-1,160 3,-160-3,131 0,-131 0,145 4,-145-4,142 2,-142-2,135 0,-135 0,133-3,-133 3,129-5,-129 5,130-3,-130 3,129-7,-129 7,142-6,-142 6,139 0,-139 0,151-2,-151 2,126-2,-126 2,141-4,-141 4,136-3,-136 3,130-7,-130 7,97-5,-97 5,105-6,-105 6,106-15,-106 15,82-15,-82 15,73-11,-73 11,67-9,-67 9,49-7,-49 7,50-36,-50 36,35-42,-35 42,29-28,-29 28,21-59,-21 59,13-45,-13 45,8-70,-8 70,6-89,-6 89,1-83,-1 83,5-83,-5 83,0-97,0 97,-1-107,1 107,-4-116,4 116,-5-101,5 101,-6-93,6 93,-4-66</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33.77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0 965,'0'0,"42"0,-42 0,0 0,0 0,0 0,86-19,-86 19,113-39,-113 39,78-27</inkml:trace>
  <inkml:trace contextRef="#ctx0" brushRef="#br0" timeOffset="8090">12769 201,'0'0,"4"20,-4-20,0 0,0 0,0 0,0 0,0 0,0 0,0 0,27 30,-27-30,0 0,0 0,0 0,23 20,-23-20,18 14</inkml:trace>
  <inkml:trace contextRef="#ctx0" brushRef="#br0" timeOffset="14150">21620 10,'0'0,"-7"-6,7 6,0 0,0 0,0 0,0 0,0 0,-5-4,5 4</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33.3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1145,'0'0,"3"-7,-3 7,0 0,0 0,0 0,0 0,0 0,0 0,0 0,0 0,0 0,1-14,-1 14,0 0,0 0,0 0,0 0,0 0,9-35,-9 35,0 0,21-70,-21 70,29-109,-29 109,41-143,-41 143,50-180,-50 180,53-182,-53 182,58-161,-58 161,52-122,-52 122,51-86,-51 86,42-36,-42 36,34 22,-34-22,24 94,-24-94,15 149,-15-149,4 185,-4-185,11 173,-11-173,25 141,-25-141,20 94,-20-94,13 66</inkml:trace>
  <inkml:trace contextRef="#ctx0" brushRef="#br0" timeOffset="530">1018 259,'0'0,"-19"-14,19 14,0 0,0 0,0 0,-50 6,50-6,-53 26,53-26,-64 59,64-59,-54 52,54-52,-22 71,22-71,8 46,-8-46,42 72,-42-72,52 56,-52-56,55 61,-55-61,37 61,-37-61,22 44,-22-44,-6 70,6-70,-24 50,24-50,-46 34,46-34,-56 25,56-25,-58-4,58 4,-36-42,36 42,-26-29</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34.33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48 375,'0'0,"-11"72,11-72,-12 115,12-115,-11 120,11-120,-5 98,5-98,-2 51,2-51,-3-5,3 5,-4-4</inkml:trace>
  <inkml:trace contextRef="#ctx0" brushRef="#br0" timeOffset="220">46 0,'0'0,"1"17,-1-17,0 0,0 0,0 0,0 0,0 0,2 27,-2-27,0 0,8 18,-8-18,0 0,0 0,0 0,5 12</inkml:trace>
  <inkml:trace contextRef="#ctx0" brushRef="#br0" timeOffset="370">678 240,'0'0,"-37"-17,37 17,0 0,0 0,0 0,-63-7,63 7,-78 19,78-19,-65 65,65-65,-69 120,69-120,-52 147,52-147,-32 154,32-154,-18 131,18-131,-5 102,5-102,-1 83,1-83,-1 50,1-50,-2 10,2-10,-2-28,2 28,-2-59,2 59,-2-69,2 69,10-53,-10 53,11-21,-11 21,22 6,-22-6,42 9,-42-9,72 8,-72-8,96-22,-96 22,67-15</inkml:trace>
</inkml:ink>
</file>

<file path=ppt/ink/ink6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35.1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105 100,'0'0,"-4"72,4-72,-16 117,16-117,-20 120,20-120,-18 95,18-95,-13 65,13-65,-10 38,10-38,-11-14,11 14,-9-55,9 55,-4-100,4 100,29-112,-29 112,45-106,-45 106,49-75,-49 75,69-36,-69 36,53-10,-53 10,62 35,-62-35,42 77,-42-77,29 106,-29-106,20 113,-20-113,21 91,-21-91,25 41,-25-41,30-1,-30 1,20 0</inkml:trace>
  <inkml:trace contextRef="#ctx0" brushRef="#br0" timeOffset="430">1023 41,'0'0,"-15"-23,15 23,0 0,0 0,0 0,-45-7,45 7,-66 13,66-13,-68 48,68-48,-71 90,71-90,-75 118,75-118,-51 117,51-117,-25 98,25-98,5 69,-5-69,27 36,-27-36,41 5,-41-5,54-32,-54 32,60-71,-60 71,52-109,-52 109,40-115,-40 115,30-87,-30 87,21-57,-21 57,16-19,-16 19,8 34,-8-34,-3 85,3-85,-2 110,2-110,3 100,-3-100,25 78,-25-78,34 54,-34-54,46 21,-46-21,47-20,-47 20,54-71,-54 71,57-124,-57 124,40-140,-40 140,46-117,-46 117,32-82,-32 82,23-44,-23 44,17-3,-17 3,-4 58,4-58,-21 120,21-120,-28 141,28-141,-8 125,8-125,18 95,-18-95,44 57,-44-57,53 8,-53-8,37 5</inkml:trace>
  <inkml:trace contextRef="#ctx0" brushRef="#br0" timeOffset="1140">1172 389,'0'0,"7"-9,-7 9,0 0,0 0,0 0,0 0,0 0,35-32,-35 32,0 0,59-44,-59 44,81-75,-81 75,93-71,-93 71,82-50,-82 50,58-30,-58 30,39 8,-39-8,20 48,-20-48,3 86,-3-86,-2 99,2-99,5 89,-5-89,14 65,-14-65,37 42,-37-42,47 9,-47-9,55-27,-55 27,58-69,-58 69,66-104,-66 104,50-107,-50 107,36-81,-36 81,24-54,-24 54,17-16,-17 16,4 33,-4-33,-18 77,18-77,-20 104,20-104,-14 101,14-101,10 75,-10-75,34 51,-34-51,42 12,-42-12,58-7,-58 7,57-92,-57 92,44-103,-44 103,47-113,-47 113,47-79,-47 79,33-54,-33 54,9-2,-9 2,-10 80,10-80,-21 104,21-104,-31 113,31-113,-23 102,23-102,-10 70,10-70,-2 29,2-29,-3-21,3 21,10-56,-10 56,15-126,-15 126,14-126,-14 126,40-87,-40 87,28-26,-28 26,22-17,-22 17,43 28,-43-28,55 38,-55-38,79 31,-79-31,107 14,-107-14,106-6,-106 6,87-39,-87 39,59-56,-59 56,39-60,-39 60,11-50,-11 50,-15-31,15 31,-45 8,45-8,-66 50,66-50,-82 109,82-109,-83 127,83-127,-50 106,50-106,0 89,0-89,50 52,-50-52,92 1,-92-1,64 0</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37.4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147 0,'0'0,"-17"76,17-76,-17 116,17-116,-36 135,36-135,-27 129,27-129,-20 101,20-101,-13 72,13-72,-11 49,11-49,-6 15,6-15,4-33,-4 33,25-84,-25 84,54-104,-54 104,72-98,-72 98,89-70,-89 70,70-36,-70 36,79 1,-79-1,55 33,-55-33,38 71,-38-71,10 102,-10-102,0 112,0-112,-2 87,2-87,12 37,-12-37,7 25</inkml:trace>
  <inkml:trace contextRef="#ctx0" brushRef="#br0" timeOffset="460">1079 200,'0'0,"-38"-5,38 5,0 0,0 0,0 0,-60 16,60-16,-63 47,63-47,-75 85,75-85,-84 115,84-115,-63 105,63-105,-27 90,27-90,4 64,-4-64,29 38,-29-38,54 3,-54-3,57-31,-57 31,56-59,-56 59,62-101,-62 101,45-105,-45 105,49-85,-49 85,34-59,-34 59,25-35,-25 35,1 11,-1-11,-4 65,4-65,-33 110,33-110,-36 118,36-118,-9 95,9-95,25 69,-25-69,57 28,-57-28,76-12,-76 12,83-44,-83 44,82-83,-82 83,76-95,-76 95,89-90,-89 90,61-66,-61 66,26-63,-26 63,0-46,0 46,-35-16,35 16,-45 10,45-10,-52 32,52-32,-45 48,45-48,-20 58,20-58,15 64,-15-64,23 78,-23-78,33 75,-33-75,22 73,-22-73,9 65,-9-65,-20 57,20-57,-40 43,40-43,-66 23,66-23,-69-19,69 19,-56-66,56 66,-40-45</inkml:trace>
</inkml:ink>
</file>

<file path=ppt/ink/ink6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38.7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256 0,'0'0,"-8"85,8-85,-26 125,26-125,-39 159,39-159,-45 151,45-151,-49 122,49-122,-42 89,42-89,-30 58,30-58,-17 12,17-12,3-57,-3 57,29-112,-29 112,57-130,-57 130,75-118,-75 118,76-84,-76 84,72-37,-72 37,86 4,-86-4,63 43,-63-43,50 68,-50-68,31 83,-31-83,0 97,0-97,-35 101,35-101,-71 85,71-85,-91 56,91-56,-102 11,102-11,-88-45,88 45,-62-32</inkml:trace>
  <inkml:trace contextRef="#ctx0" brushRef="#br0" timeOffset="480">530 540,'0'0,"21"2,-21-2,0 0,0 0,0 0,45 0,-45 0,70-1,-70 1,75-30,-75 30,68-32,-68 32,67-60,-67 60,47-77,-47 77,14-55,-14 55,-9-39,9 39,0 0,-26 8,26-8,-50 41,50-41,-56 73,56-73,-66 121,66-121,-48 107,48-107,-15 95,15-95,36 83,-36-83,71 17,-71-17,83-10,-83 10,88-48,-88 48,61-33</inkml:trace>
  <inkml:trace contextRef="#ctx0" brushRef="#br0" timeOffset="860">1150 482,'0'0,"17"17,-17-17,0 0,0 0,0 0,0 0,0 0,27 12,-27-12,0 0,45 2,-45-2,68-6,-68 6,67-28,-67 28,64-49,-64 49,28-63,-28 63,5-58,-5 58,-4-41,4 41,-36-11,36 11,-45 25,45-25,-70 82,70-82,-73 97,73-97,-59 93,59-93,-36 82,36-82,2 71,-2-71,40 31,-40-31,67 6,-67-6,88-32,-88 32,93-70,-93 70,83-105,-83 105,77-100,-77 100,53-73,-53 73,38-44,-38 44,28-9,-28 9,1 34,-1-34,-5 84,5-84,-22 119,22-119,-29 104,29-104,-21 80,21-80,-15 56,15-56,-10 27,10-27,-6-8,6 8,5-58,-5 58,14-98,-14 98,28-122,-28 122,52-109,-52 109,44-79,-44 79,62-48,-62 48,47-24,-47 24,34 12,-34-12,28 56,-28-56,19 88,-19-88,7 96,-7-96,4 99,-4-99,14 74,-14-74,18 26,-18-26,11 18</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40.44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400 155,'0'0,"-62"5,62-5,-79 23,79-23,-84 61,84-61,-74 98,74-98,-66 101,66-101,-37 92,37-92,-9 76,9-76,18 53,-18-53,48 18,-48-18,60-17,-60 17,72-58,-72 58,77-104,-77 104,57-127,-57 127,65-122,-65 122,45-95,-45 95,30-68,-30 68,24-36,-24 36,-5-7,5 7,-12 50,12-50,-36 107,36-107,-40 138,40-138,-30 125,30-125,-7 99,7-99,11 55,-11-55,7 38</inkml:trace>
  <inkml:trace contextRef="#ctx0" brushRef="#br0" timeOffset="490">684 385,'0'0,"11"12,-11-12,0 0,0 0,0 0,0 0,0 0,41 10,-41-10,0 0,58-1,-58 1,46-12,-46 12,50-29,-50 29,50-49,-50 49,2-55,-2 55,-2-48,2 48,-36-33,36 33,-62-11,62 11,-64 18,64-18,-65 63,65-63,-81 87,81-87,-59 102,59-102,-26 95,26-95,18 67,-18-67,57 41,-57-41,82 2,-82-2,92-33,-92 33,64-23</inkml:trace>
  <inkml:trace contextRef="#ctx0" brushRef="#br0" timeOffset="850">1356 92,'0'0,"-29"4,29-4,0 0,0 0,0 0,-42 17,42-17,-63 38,63-38,-48 51,48-51,-34 61,34-61,-19 59,19-59,15 63,-15-63,33 74,-33-74,46 77,-46-77,35 69,-35-69,17 49,-17-49,-6 40,6-40,-31 25,31-25,-57-3,57 3,-58-52,58 52,-42-37</inkml:trace>
  <inkml:trace contextRef="#ctx0" brushRef="#br0" timeOffset="1210">1566 225,'0'0,"-1"58,1-58,0 0,0 0,0 0,-6 87,6-87,-20 105,20-105,-22 98,22-98,-12 46,12-46,-9 32</inkml:trace>
  <inkml:trace contextRef="#ctx0" brushRef="#br0" timeOffset="1580">2169 187,'0'0,"-31"5,31-5,0 0,0 0,0 0,-56 19,56-19,-46 46,46-46,-64 74,64-74,-62 99,62-99,-48 99,48-99,-24 82,24-82,6 49,-6-49,44 15,-44-15,61-22,-61 22,67-56,-67 56,52-86,-52 86,55-98,-55 98,39-83,-39 83,27-59,-27 59,18-26,-18 26,-5 16,5-16,-11 63,11-63,-27 106,27-106,-25 127,25-127,-28 132,28-132,-27 121,27-121,-41 109,41-109,-61 82,61-82,-87 37,87-37,-85-26,85 26,-59-19</inkml:trace>
  <inkml:trace contextRef="#ctx0" brushRef="#br0" timeOffset="2120">2335 431,'0'0,"-25"93,25-93,-36 99,36-99,-30 78,30-78,-25 50,25-50,-13 12,13-12,3-35,-3 35,19-73,-19 73,44-97,-44 97,50-112,-50 112,75-83,-75 83,85-58,-85 58,62-39,-62 39,47 10,-47-10,33 46,-33-46,18 74,-18-74,-2 100,2-100,-4 69,4-69,14 69,-14-69,22 47,-22-47,41 14,-41-14,51-6,-51 6,69-30,-69 30,74-83,-74 83,82-100,-82 100,56-87,-56 87,21-68,-21 68,0-47,0 47,-2-28,2 28,-21 14,21-14,-37 52,37-52,-49 80,49-80,-38 96,38-96,-20 90,20-90,2 69,-2-69,42 54,-42-54,78 23,-78-23,94-9,-94 9,65-7</inkml:trace>
  <inkml:trace contextRef="#ctx0" brushRef="#br0" timeOffset="2780">3686 240,'0'0,"-21"-11,21 11,0 0,0 0,0 0,0 0,0 0,0 0,0 0,-34 2,34-2,0 0,0 0,0 0,-58 30,58-30,-75 69,75-69,-91 93,91-93,-77 101,77-101,-47 89,47-89,-1 69,1-69,27 43,-27-43,56 6,-56-6,61-37,-61 37,59-85,-59 85,60-131,-60 131,45-143,-45 143,37-137,-37 137,23-104,-23 104,18-69,-18 69,7-28,-7 28,1 23,-1-23,-31 73,31-73,-31 116,31-116,-38 139,38-139,-9 117,9-117,-7 83</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43.7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300 229,'0'0,"-20"94,20-94,-37 130,37-130,-45 159,45-159,-49 159,49-159,-54 142,54-142,-47 102,47-102,-28 40,28-40,-20 29</inkml:trace>
  <inkml:trace contextRef="#ctx0" brushRef="#br0" timeOffset="260">219 111,'0'0,"45"-5,-45 5,0 0,0 0,0 0,67 11,-67-11,67 37,-67-37,50 71,-50-71,32 98,-32-98,-8 106,8-106,-46 101,46-101,-74 84,74-84,-87 48,87-48,-80-5,80 5,-56-3</inkml:trace>
  <inkml:trace contextRef="#ctx0" brushRef="#br0" timeOffset="550">689 230,'0'0,"-13"92,13-92,-22 120,22-120,-20 112,20-112,-5 96,5-96,6 67,-6-67,28 19,-28-19,46-18,-46 18,55-53,-55 53,51-85,-51 85,67-99,-67 99,51-95,-51 95,37-72,-37 72,26-50,-26 50,18-23,-18 23,11 21,-11-21,-5 77,5-77,-14 96,14-96,-6 86,6-86,19 67,-19-67,36 46,-36-46,50 18,-50-18,47-10,-47 10,52-43,-52 43,59-78,-59 78,50-95,-50 95,36-85,-36 85,41-61,-41 61,30-17,-30 17,8 22,-8-22,2 79,-2-79,-18 104,18-104,-15 93,15-93,-12 71,12-71,-7 45,7-45,-7 17,7-17,-4-20,4 20,10-57,-10 57,17-86,-17 86,29-98,-29 98,39-71,-39 71,46-49,-46 49,50-22,-50 22,42 1,-42-1,63 14,-63-14,82 16,-82-16,92 5,-92-5,99-3,-99 3,73-23,-73 23,68-32,-68 32,48-39,-48 39,16-34,-16 34,-8-22,8 22,-26-9,26 9,-53 10,53-10,-73 35,73-35,-69 76,69-76,-62 91,62-91,-40 91,40-91,-14 82,14-82,14 62,-14-62,47 38,-47-38,61 2,-61-2,74-29,-74 29,75-72,-75 72,70-105,-70 105,80-119,-80 119,57-109,-57 109,43-91,-43 91,30-65,-30 65,23-45,-23 45,13-17,-13 17,6 24,-6-24,-28 71,28-71,-50 117,50-117,-40 122,40-122,-26 109,26-109,-1 92,1-92,21 57,-21-57,36 20,-36-20,51-14,-51 14,59-55,-59 55,45-92,-45 92,63-104,-63 104,46-91,-46 91,33-65,-33 65,23-45,-23 45,14 1,-14-1,-3 41,3-41,-25 81,25-81,-31 97,31-97,-4 87,4-87,24 75,-24-75,43 43,-43-43,57 2,-57-2,61-38,-61 38,54-73,-54 73,72-90,-72 90,68-85,-68 85,63-71,-63 71,46-39,-46 39,33-6,-33 6,17 38,-17-38,-3 104,3-104,-7 116,7-116,-22 145,22-145,-29 126,29-126,-54 128,54-128,-77 103,77-103,-97 66,97-66,-96 24,96-24,-65-36,65 36,-28-88,28 88,-1-117,1 117,-1-82</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75 46,'0'0,"-4"98,4-98,-18 153,18-153,-20 181,20-181,-16 164,16-164,-12 120,12-120,-5 81,5-81,0 33,0-33,12-13,-12 13,25-60,-25 60,30-98,-30 98,58-113,-58 113,75-94,-75 94,73-59,-73 59,52-16,-52 16,42 31,-42-31,30 63,-30-63,15 92,-15-92,16 94,-16-94,19 78,-19-78,29 53,-29-53,40 9,-40-9,56-22,-56 22,64-67,-64 67,63-93,-63 93,65-107,-65 107,49-76,-49 76,35-41,-35 41,12 13,-12-13,-4 63,4-63,-11 94,11-94,-3 94,3-94,21 60,-21-60,23 14,-23-14,16 9</inkml:trace>
  <inkml:trace contextRef="#ctx0" brushRef="#br0" timeOffset="760">1096 558,'0'0,"35"6,-35-6,0 0,0 0,0 0,49-1,-49 1,66-12,-66 12,59-31,-59 31,44-53,-44 53,20-64,-20 64,-2-60,2 60,-22-41,22 41,-38-11,38 11,-43 34,43-34,-50 86,50-86,-46 103,46-103,-22 110,22-110,5 89,-5-89,45 62,-45-62,66 23,-66-23,85-13,-85 13,83-51,-83 51,74-85,-74 85,64-110,-64 110,54-94,-54 94,37-68,-37 68,26-43,-26 43,13-3,-13 3,3 48,-3-48,-7 88,7-88,-4 110,4-110,-7 105,7-105,0 76,0-76,0 48,0-48,-4 6,4-6,-9-37,9 37,-1-72,1 72,7-108,-7 108,29-122,-29 122,49-99,-49 99,73-57,-73 57,88-26,-88 26,92-3,-92 3,100 10,-100-10,101 1,-101-1,85-2,-85 2,75-3,-75 3,68-4,-68 4,41-17,-41 17,19-33,-19 33,-6-30,6 30,-27-13,27 13,-56 18,56-18,-75 58,75-58,-87 98,87-98,-79 112,79-112,-48 101,48-101,-9 82,9-82,19 62,-19-62,49 16,-49-16,62-14,-62 14,67-50,-67 50,65-90,-65 90,56-111,-56 111,39-106,-39 106,27-74,-27 74,18-41,-18 41,10 3,-10-3,-8 55,8-55,-26 98,26-98,-11 104,11-104,5 86,-5-86,28 58,-28-58,43 29,-43-29,52-9,-52 9,57-45,-57 45,46-82,-46 82,40-102,-40 102,37-95,-37 95,31-68,-31 68,21-37,-21 37,8-5,-8 5,-4 34,4-34,-10 78,10-78,-10 94,10-94,-10 90,10-90,-6 73,6-73,0 51,0-51,2 22,-2-22,1-8,-1 8,7-42,-7 42,18-77,-18 77,29-93,-29 93,43-89,-43 89,53-68,-53 68,63-46,-63 46,69-30,-69 30,72-22,-72 22,85-11,-85 11,77-16,-77 16,79-9,-79 9,68-2,-68 2,63 9,-63-9,36 0,-36 0,20 0,-20 0,-11 1,11-1,-36 32,36-32,-67 65,67-65,-84 86,84-86,-86 103,86-103,-64 93,64-93,-24 84,24-84,7 58,-7-58,42 22,-42-22,67-6,-67 6,73-43,-73 43,80-88,-80 88,75-119,-75 119,63-128,-63 128,54-122,-54 122,38-103,-38 103,25-73,-25 73,18-43,-18 43,5-5,-5 5,-20 46,20-46,-26 89,26-89,-33 107,33-107,-32 103,32-103,-21 91,21-91,-9 71,9-71,-6 52,6-52,1 18,-1-18,7-28,-7 28,29-76,-29 76,54-105,-54 105,70-107,-70 107,80-84,-80 84,63-58,-63 58,51-33,-51 33,49-2,-49 2,27 37,-27-37,2 73,-2-73,-8 95,8-95,-7 94,7-94,1 85,-1-85,20 59,-20-59,37 27,-37-27,46-8,-46 8,59-48,-59 48,60-88,-60 88,65-105,-65 105,69-106,-69 106,48-79,-48 79,34-51,-34 51,22-20,-22 20,-5 28,5-28,-30 71,30-71,-38 103,38-103,-27 93,27-93,5 88,-5-88,34 60,-34-60,56 25,-56-25,76-10,-76 10,80-44,-80 44,80-83,-80 83,84-101,-84 101,68-97,-68 97,54-69,-54 69,38-35,-38 35,24 6,-24-6,8 53,-8-53,-11 91,11-91,-25 131,25-131,-42 138,42-138,-49 127,49-127,-59 106,59-106,-66 87,66-87,-79 63,79-63,-81 32,81-32,-74-11,74 11,-56-62,56 62,-39-43</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46.1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385 64,'0'0,"-2"32,2-32,0 0,0 0,0 0,-12 69,12-69,-37 112,37-112,-54 152,54-152,-45 136,45-136,-35 122,35-122,-22 80,22-80,-21 24,21-24,-14 17</inkml:trace>
  <inkml:trace contextRef="#ctx0" brushRef="#br0" timeOffset="210">0 529,'0'0,"37"-22,-37 22,0 0,0 0,0 0,68-34,-68 34,100-33,-100 33,118-37,-118 37,95-38,-95 38,75-27,-75 27,40-13,-40 13,22 6,-22-6,-18 35,18-35,-47 64,47-64,-40 78,40-78,-26 78,26-78,-4 72,4-72,34 55,-34-55,70 32,-70-32,91 6,-91-6,98-17,-98 17,87-52,-87 52,62-79,-62 79,47-91,-47 91,20-89,-20 89,-17-68,17 68,-50-45,50 45,-78-16,78 16,-105 16,105-16,-91 46,91-46,-63 45,63-45,-6 28,6-28,-6 20</inkml:trace>
  <inkml:trace contextRef="#ctx0" brushRef="#br0" timeOffset="770">1612 185,'0'0,"-34"4,34-4,0 0,0 0,0 0,-60 25,60-25,-54 33,54-33,-61 45,61-45,-11 52,11-52,-5 55,5-55,31 61,-31-61,25 68,-25-68,23 65,-23-65,14 65,-14-65,3 63,-3-63,-18 64,18-64,-34 49,34-49,-42 35,42-35,-50 10,50-10,-42-32,42 32,-33-64,33 64,-21-44</inkml:trace>
  <inkml:trace contextRef="#ctx0" brushRef="#br0" timeOffset="1160">1970 399,'0'0,"-30"68,30-68,-39 95,39-95,-33 92,33-92,-17 77,17-77,4 55,-4-55,26 33,-26-33,46 2,-46-2,58-33,-58 33,77-69,-77 69,73-91,-73 91,68-98,-68 98,59-91,-59 91,45-64,-45 64,30-36,-30 36,11 3,-11-3,5 45,-5-45,-29 76,29-76,-21 89,21-89,-2 88,2-88,19 69,-19-69,32 49,-32-49,42 18,-42-18,52-7,-52 7,55-37,-55 37,53-69,-53 69,51-88,-51 88,44-95,-44 95,38-77,-38 77,28-50,-28 50,12-11,-12 11,3 39,-3-39,-2 77,2-77,-14 94,14-94,-3 89,3-89,13 61,-13-61,25 9,-25-9,18 7</inkml:trace>
  <inkml:trace contextRef="#ctx0" brushRef="#br0" timeOffset="1930">3053 0,'0'0,"-17"71,17-71,-32 114,32-114,-42 133,42-133,-35 125,35-125,-29 109,29-109,-11 85,11-85,8 66,-8-66,37 36,-37-36,68 0,-68 0,48 0</inkml:trace>
  <inkml:trace contextRef="#ctx0" brushRef="#br0" timeOffset="2220">2990 491,'0'0,"35"-22,-35 22,0 0,0 0,0 0,68-29,-68 29,46-21</inkml:trace>
</inkml:ink>
</file>

<file path=ppt/ink/ink7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48.5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370 0,'0'0,"-37"106,37-106,-61 125,61-125,-47 122,47-122,-22 105,22-105,13 79,-13-79,38 51,-38-51,58 4,-58-4,55-41,-55 41,38-30</inkml:trace>
  <inkml:trace contextRef="#ctx0" brushRef="#br0" timeOffset="260">0 411,'0'0,"0"-2,0 2,0 0,0 0,0 0,0 0,0 0,36-19,-36 19,0 0,61-41,-61 41,86-64,-86 64,109-83,-109 83,114-88,-114 88,97-63,-97 63,73-41,-73 41,48-2,-48 2,27 38,-27-38,-8 89,8-89,-26 104,26-104,-33 99,33-99,-22 80,22-80,-19 57,19-57,-12 33,12-33,-4 3,4-3,28-29,-28 29,57-59,-57 59,77-79,-77 79,98-83,-98 83,97-65,-97 65,83-42,-83 42,64-17,-64 17,32 24,-32-24,18 66,-18-66,9 95,-9-95,7 92,-7-92,20 81,-20-81,39 50,-39-50,63 19,-63-19,83-16,-83 16,95-42,-95 42,104-73,-104 73,93-100,-93 100,70-88,-70 88,29-66,-29 66,5-40,-5 40,-24-2,24 2,-54 43,54-43,-75 76,75-76,-55 86,55-86,-37 90,37-90,-1 93,1-93,39 76,-39-76,89 54,-89-54,107 16,-107-16,76 12</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2:10.2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0,'0'0,"5"12,-5-12,0 0,0 0,0 0,0 0,0 0,3 9,-3-9</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2:07.43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571 600,'0'0,"-8"-37,8 37,0 0,0 0,0 0,-16-48,16 48,-33-53,33 53,-43-48,43 48,-54-37,54 37,-68-15,68 15,-70 22,70-22,-76 66,76-66,-83 100,83-100,-65 97,65-97,-43 79,43-79,-12 59,12-59,12 31,-12-31,28 3,-28-3,46-21,-46 21,49-48,-49 48,51-75,-51 75,45-81,-45 81,42-70,-42 70,33-50,-33 50,29-20,-29 20,22 22,-22-22,25 62,-25-62,24 83,-24-83,25 78,-25-78,47 77,-47-77,68 42,-68-42,66-9,-66 9,46-6</inkml:trace>
  <inkml:trace contextRef="#ctx0" brushRef="#br0" timeOffset="520">1132 436,'0'0,"-24"-2,24 2,0 0,0 0,0 0,-35-6,35 6,-52-2,52 2,-72 39,72-39,-70 66,70-66,-75 70,75-70,-60 71,60-71,-25 63,25-63,1 55,-1-55,21 13,-21-13,48 12,-48-12,55-32,-55 32,64-42,-64 42,54-88,-54 88,42-107,-42 107,29-112,-29 112,12-85,-12 85,3-58,-3 58,4-39,-4 39,-6 14,6-14,-9 71,9-71,-21 108,21-108,-12 117,12-117,10 98,-10-98,38 70,-38-70,25 49</inkml:trace>
  <inkml:trace contextRef="#ctx0" brushRef="#br0" timeOffset="1000">1537 190,'0'0,"6"5,-6-5,0 0,0 0,0 0,0 0,0 0,0 0,0 0,4 15,-4-15,0 0,0 0,0 0,4 56,-4-56,-6 103,6-103,-6 137,6-137,-11 164,11-164,-20 172,20-172,-31 154,31-154,-46 107,46-107,-45 43,45-43,-54-28,54 28,-45-103,45 103,-31-72</inkml:trace>
  <inkml:trace contextRef="#ctx0" brushRef="#br0" timeOffset="1490">1623 0,'0'0,"-1"-2,1 2,0 0,0 0,0 0,0 0,0 0,-1 21,1-21,0 0,-4 26,4-26,0 0,0 0,0 0,0 0,0 0,-2 19,2-19</inkml:trace>
  <inkml:trace contextRef="#ctx0" brushRef="#br0" timeOffset="1670">1766 520,'0'0,"21"9,-21-9,0 0,0 0,0 0,0 0,0 0,0 0,0 0,36 4,-36-4,0 0,0 0,0 0,61-7,-61 7,69-21,-69 21,61-45,-61 45,43-62,-43 62,24-56,-24 56,-9-47,9 47,-25-25,25 25,-46 5,46-5,-64 38,64-38,-64 75,64-75,-57 90,57-90,-40 83,40-83,-7 73,7-73,38 56,-38-56,67 23,-67-23,46 16</inkml:trace>
  <inkml:trace contextRef="#ctx0" brushRef="#br0" timeOffset="2060">2474 153,'0'0,"-33"38,33-38,0 0,0 0,0 0,-49 78,49-78,-55 103,55-103,-48 99,48-99,-23 82,23-82,3 64,-3-64,27 39,-27-39,50 10,-50-10,71-21,-71 21,73-51,-73 51,62-87,-62 87,46-112,-46 112,31-123,-31 123,13-99,-13 99,7-73,-7 73,0-35,0 35,-3 14,3-14,-17 74,17-74,-32 116,32-116,-24 127,24-127,-6 112,6-112,20 88,-20-88,37 55,-37-55,53 10,-53-10,37 6</inkml:trace>
  <inkml:trace contextRef="#ctx0" brushRef="#br0" timeOffset="2530">2426 376,'0'0,"18"-4,-18 4,0 0,0 0,0 0,49-9,-49 9,73-18,-73 18,83-22,-83 22,81-23,-81 23,70-13,-70 13,48 2,-48-2,39 29,-39-29,20 61,-20-61,7 67,-7-67,2 68,-2-68,-6 53,6-53,6 10,-6-10,4 7</inkml:trace>
  <inkml:trace contextRef="#ctx0" brushRef="#br0" timeOffset="3000">3123 485,'0'0,"6"64,-6-64,0 0,0 0,0 0,11 66,-11-66,21 62,-21-62,29 43,-29-43,23 18,-23-18,34-3,-34 3,25-37,-25 37,31-64,-31 64,34-78,-34 78,37-80,-37 80,28-64,-28 64,30-46,-30 46,27-24,-27 24,25 6,-25-6,26 31,-26-31,39 36,-39-36,50 30,-50-30,61 22,-61-22,63 2,-63-2,62-27,-62 27,63-45,-63 45,52-53,-52 53,37-45,-37 45,17-28,-17 28,-12-13,12 13,-33 16,33-16,-50 35,50-35,-56 52,56-52,-49 67,49-67,-33 66,33-66,-6 75,6-75,21 65,-21-65,47 65,-47-65,69 44,-69-44,70 9,-70-9,50 7</inkml:trace>
</inkml:ink>
</file>

<file path=ppt/ink/ink7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51.4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21,'0'0,"4"-12,-4 12,0 0,0 0,0 0,0 0,0 0,4-9,-4 9</inkml:trace>
</inkml:ink>
</file>

<file path=ppt/ink/ink7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49.6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165 0,'0'0,"-3"46,3-46,0 0,0 0,0 0,-8 88,8-88,-14 129,14-129,-15 168,15-168,-28 163,28-163,-33 154,33-154,-30 109,30-109,-21 76,21-76,-13 14,13-14,1-68,-1 68,34-95,-34 95,61-128,-61 128,79-116,-79 116,86-82,-86 82,81-44,-81 44,63 3,-63-3,34 49,-34-49,8 103,-8-103,-5 124,5-124,7 111,-7-111,41 78,-41-78,62 27,-62-27,81-13,-81 13,89-46,-89 46,89-73,-89 73,89-94,-89 94,80-91,-80 91,65-83,-65 83,35-76,-35 76,5-59,-5 59,-20-34,20 34,-49 8,49-8,-76 54,76-54,-81 106,81-106,-72 125,72-125,-48 108,48-108,-12 89,12-89,23 53,-23-53,51 17,-51-17,58-17,-58 17,76-54,-76 54,73-91,-73 91,66-109,-66 109,57-102,-57 102,42-77,-42 77,29-51,-29 51,7-2,-7 2,-10 62,10-62,-26 111,26-111,-17 109,17-109,-3 91,3-91,17 63,-17-63,37 25,-37-25,45-7,-45 7,38-46,-38 46,47-92,-47 92,55-111,-55 111,54-97,-54 97,41-67,-41 67,30-41,-30 41,7 0,-7 0,-2 53,2-53,-17 92,17-92,-24 101,24-101,3 83,-3-83,19 70,-19-70,16 35,-16-35,30 3,-30-3,38-29,-38 29,51-72,-51 72,55-93,-55 93,55-106,-55 106,43-81,-43 81,30-56,-30 56,23-19,-23 19,7 31,-7-31,-13 85,13-85,-12 103,12-103,9 91,-9-91,12 73,-12-73,32 42,-32-42,41-1,-41 1,49-20,-49 20,51-58,-51 58,56-95,-56 95,63-117,-63 117,56-112,-56 112,41-84,-41 84,32-59,-32 59,19-27,-19 27,10 13,-10-13,-15 58,15-58,-27 88,27-88,-26 99,26-99,-25 81,25-81,-18 58,18-58,-12 39,12-39,0 12,0-12,29-18,-29 18,47-49,-47 49,68-63,-68 63,78-69,-78 69,64-58,-64 58,49-41,-49 41,26-37,-26 37,4-24,-4 24,-22 3,22-3,-50 32,50-32,-74 70,74-70,-85 91,85-91,-61 85,61-85,-32 78,32-78,5 64,-5-64,45 40,-45-40,70 4,-70-4,51 4</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1:29.47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1523 167,'0'0,"-8"-32,8 32,0 0,-13-32,13 32,-28-43,28 43,-55-35,55 35,-77-23,77 23,-80-1,80 1,-86 14,86-14,-89 37,89-37,-88 59,88-59,-96 78,96-78,-96 104,96-104,-84 124,84-124,-75 131,75-131,-61 142,61-142,-50 162,50-162,-34 157,34-157,-22 161,22-161,-15 153,15-153,22 150,-22-150,18 146,-18-146,26 143,-26-143,38 131,-38-131,50 122,-50-122,57 115,-57-115,61 114,-61-114,60 104,-60-104,54 104,-54-104,47 87,-47-87,39 87,-39-87,24 90,-24-90,17 84,-17-84,10 78,-10-78,-11 83,11-83,-33 89,33-89,-52 90,52-90,-66 94,66-94,-70 91,70-91,-73 89,73-89,-84 91,84-91,-83 84,83-84,-84 80,84-80,-80 91,80-91,-79 79,79-79,-66 74,66-74,-48 56,48-56,-52 45,52-45,-37 35,37-35,-30 26,30-26,-21 18,21-18,-14 12,14-12,-6 8,6-8,12-1,-12 1,13-3,-13 3,9-11,-9 11,38-16,-38 16,32-26,-32 26,59-21,-59 21,57-34,-57 34,61-20,-61 20,67-17,-67 17,66-4,-66 4,67 4,-67-4,62 11,-62-11,62 23,-62-23,57 29,-57-29,45 38,-45-38,31 53,-31-53,20 68,-20-68,13 74,-13-74,10 84,-10-84,6 94,-6-94,-3 99,3-99,-17 107,17-107,-27 119,27-119,-30 120,30-120,-42 133,42-133,-38 135,38-135,-51 138,51-138,-46 130,46-130,-42 137,42-137,-41 133,41-133,-32 132,32-132,-23 132,23-132,-18 126,18-126,0 128,0-128,6 111,-6-111,12 112,-12-112,20 104,-20-104,40 87,-40-87,36 71,-36-71,56 63,-56-63,60 44,-60-44,59 32,-59-32,47 20,-47-20,60 14,-60-14,45 8,-45-8,34 7,-34-7,23 4,-23-4,16 4,-16-4,12 2,-12-2,7 1,-7-1,6-5,-6 5,4-3,-4 3,3-2,-3 2,2-1,-2 1,1-1,-1 1,1-1,-1 1,1-1,-1 1,1 0,-1 0,0 0,0 0,0 0,0 0,0 0,0 0,0 0,0 0,0 0,0 0,1-1,-1 1,0 0,0 0,0 0,0 0,0 0,0 0,0 0,0 0,0 0,0 0,0 0,0 0,0 0,0 0,0 0,0 0,0 0,0 0,0 0,0 0,0 0,0 0,0 0,0 0,0 0,0 0,0 0,0 0,0 0,0 0,0 0,0 0,0 0,0 0,0 0,0 0,0 0,0 0,-1-4,1 4,1-34,-1 34,0-24</inkml:trace>
  <inkml:trace contextRef="#ctx0" brushRef="#br0" timeOffset="2210">740 5419,'0'0,"5"0,-5 0,0 0,0 0,0 0,0 0,0 0,37 2,-37-2,0 0,69-4,-69 4,90 3,-90-3,119 3,-119-3,119 1,-119-1,88 0,-88 0,61 4,-61-4,39-5,-39 5,-16-2,16 2,-76-4,76 4,-124-5,124 5,-154 2,154-2,-142 7,142-7,-104 4,104-4,-72 3,72-3,-37-3,37 3,33-4,-33 4,100-4,-100 4,145-12,-145 12,161-6,-161 6,153-5,-153 5,107-3,-107 3,74-3,-74 3,20-3,-20 3,-36-1,36 1,-92 15,92-15,-128 14,128-14,-125 19,125-19,-107 15,107-15,-74 11,74-11,-38 12,38-12,16 2,-16-2,73 6,-73-6,129-2,-129 2,144-5,-144 5,116 0,-116 0,80-1,-80 1,43-3,-43 3,-25-1,25 1,-95 2,95-2,-146 11,146-11,-180 17,180-17,-174 14,174-14,-142 13,142-13,-99 9,99-9,-64 0,64 0,2 2,-2-2,56-9,-56 9,133-20,-133 20,185-23,-185 23,189-15,-189 15,157-15,-157 15,112-12,-112 12,73-12,-73 12,12-11,-12 11,-73-11,73 11,-143-1,143 1,-198 9,198-9,-216 19,216-19,-206 10,206-10,-158 11,158-11,-111 7,111-7,-55 6,55-6,13-6,-13 6,89-14,-89 14,177-11,-177 11,222-10,-222 10,230-1,-230 1,210 7,-210-7,164 4,-164-4,111-2,-111 2,53-12,-53 12,-39-10,39 10,-120-15,120 15,-165-10,165 10,-201 0,201 0,-212 5,212-5,-194 3,194-3,-144 0,144 0,-101 0,101 0,-54-6,54 6,29-23,-29 23,20-17</inkml:trace>
  <inkml:trace contextRef="#ctx0" brushRef="#br0" timeOffset="66719">1046 7087,'0'0,"1"0,-1 0,0 0,1 0,-1 0,0 0,0 0,0 0,0 0,0 0,0 0,0 0,0 0,0 0,0 0,0 0,0 0,0 0,0 0,0 0,1 0,-1 0,0 0,0 0,0 0,0 0,0 0,0 0,0 0,0 0,0 0,0 0,0 0,1-1,-1 1,0 0,0 0,0 0,0 0,0 0,0 0,0 0,36 5,-36-5,0 0,0 0,0 0,44 2,-44-2,50-1,-50 1,72 1,-72-1,52 5,-52-5,74 0,-74 0,87 2,-87-2,64 0,-64 0,79 4,-79-4,91 4,-91-4,68 3,-68-3,83-1,-83 1,77-3,-77 3,73-1,-73 1,85-2,-85 2,66 7,-66-7,82 4,-82-4,87 3,-87-3,67-14,-67 14,82-8,-82 8,61 7,-61-7,77 4,-77-4,56 0,-56 0,74 2,-74-2,54 0,-54 0,73 0,-73 0,53 1,-53-1,38 0,-38 0,25 0,-25 0,20-1,-20 1,14 0,-14 0,9 0,-9 0,6-1,-6 1,4 0,-4 0,3 1,-3-1,2 0,-2 0,1 0,-1 0,1 1,-1-1,0-2,0 2,0-2,0 2,1 3,-1-3,1 2</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14.84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2,'0'0,"28"-8,-28 8,0 0,0 0,0 0,61 8,-61-8,80 35,-80-35,84 65,-84-65,69 79,-69-79,44 82,-44-82,0 87,0-87,-33 80,33-80,-48 63,48-63,-66 48,66-48,-75 20,75-20,-70-17,70 17,-49-11</inkml:trace>
</inkml:ink>
</file>

<file path=ppt/ink/ink7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13.01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2108 349,'0'0,"-8"-19,8 19,0 0,0 0,0 0,0 0,0 0,0 0,0 0,-16-32,16 32,0 0,0 0,0 0,-27-42,27 42,-41-50,41 50,-66-46,66 46,-83-52,83 52,-113-43,113 43,-136-34,136 34,-148-22,148 22,-160-4,160 4,-169 4,169-4,-167 17,167-17,-162 39,162-39,-168 53,168-53,-154 68,154-68,-132 83,132-83,-115 96,115-96,-95 112,95-112,-69 115,69-115,-50 133,50-133,-24 133,24-133,5 137,-5-137,9 134,-9-134,43 119,-43-119,73 114,-73-114,95 95,-95-95,125 81,-125-81,148 72,-148-72,159 58,-159-58,172 43,-172-43,172 24,-172-24,173 14,-173-14,167 1,-167-1,162-18,-162 18,152-35,-152 35,142-51,-142 51,121-59,-121 59,102-71,-102 71,101-84,-101 84,73-88,-73 88,61-90,-61 90,44-90,-44 90,34-97,-34 97,20-95,-20 95,8-97,-8 97,-6-92,6 92,-15-90,15 90,-24-83,24 83,-39-76,39 76,-42-69,42 69,-54-69,54 69,-61-65,61 65,-61-55,61 55,-60-53,60 53,-63-45,63 45,-68-30,68 30,-77-35,77 35,-73-26,73 26,-70-22,70 22,-71-14,71 14,-84-12,84 12,-95-5,95 5,-106 9,106-9,-134 17,134-17,-94 12</inkml:trace>
  <inkml:trace contextRef="#ctx0" brushRef="#br0" timeOffset="1560">2518 432,'0'0,"0"35,0-35,0 0,0 0,0 0,-5 78,5-78,-5 115,5-115,-5 148,5-148,-31 158,31-158,-24 144,24-144,-15 119,15-119,-14 84,14-84,-7 20,7-20,-6 13</inkml:trace>
  <inkml:trace contextRef="#ctx0" brushRef="#br0" timeOffset="2170">3164 391,'0'0,"-33"17,33-17,0 0,0 0,0 0,-40 49,40-49,-56 97,56-97,-40 105,40-105,-19 97,19-97,15 71,-15-71,40 53,-40-53,63 35,-63-35,70 2,-70-2,71-21,-71 21,63-59,-63 59,45-84,-45 84,26-94,-26 94,3-85,-3 85,-23-80,23 80,-42-37,42 37,-64-5,64 5,-65 34,65-34,-43 6,43-6,-30 5</inkml:trace>
  <inkml:trace contextRef="#ctx0" brushRef="#br0" timeOffset="2600">3923 412,'0'0,"-25"-16,25 16,0 0,0 0,0 0,-44-7,44 7,-52 16,52-16,-46 32,46-32,-31 49,31-49,1 59,-1-59,22 72,-22-72,39 69,-39-69,38 68,-38-68,23 61,-23-61,15 49,-15-49,-7 36,7-36,-36 29,36-29,-48 13,48-13,-66-8,66 8,-62-31,62 31,-44-52,44 52,-11-68,11 68,-7-48</inkml:trace>
  <inkml:trace contextRef="#ctx0" brushRef="#br0" timeOffset="3000">4570 394,'0'0,"-24"-29,24 29,0 0,0 0,0 0,-47-19,47 19,-62-6,62 6,-69 12,69-12,-56 29,56-29,-23 46,23-46,13 60,-13-60,33 74,-33-74,40 79,-40-79,23 76,-23-76,10 60,-10-60,-6 46,6-46,-34 36,34-36,-56 22,56-22,-64-8,64 8,-62-42,62 42,-44-30</inkml:trace>
  <inkml:trace contextRef="#ctx0" brushRef="#br0" timeOffset="3390">4729 696,'0'0,"35"7,-35-7,0 0,0 0,0 0,53 2,-53-2,64-2,-64 2,60-10,-60 10,42-33,-42 33,32-51,-32 51,13-59,-13 59,-11-50,11 50,-32-36,32 36,-51-11,51 11,-68 16,68-16,-76 49,76-49,-67 74,67-74,-43 85,43-85,3 84,-3-84,50 76,-50-76,78 46,-78-46,89 5,-89-5,63 4</inkml:trace>
  <inkml:trace contextRef="#ctx0" brushRef="#br0" timeOffset="3760">5520 454,'0'0,"-20"-16,20 16,0 0,0 0,0 0,-41-9,41 9,-49 10,49-10,-43 29,43-29,-20 38,20-38,11 52,-11-52,38 64,-38-64,41 70,-41-70,26 62,-26-62,17 49,-17-49,-5 46,5-46,-27 34,27-34,-50 21,50-21,-61 15,61-15,-68-13,68 13,-38-38,38 38,-27-27</inkml:trace>
  <inkml:trace contextRef="#ctx0" brushRef="#br0" timeOffset="4150">6069 567,'0'0,"-17"-18,17 18,0 0,0 0,0 0,-31-25,31 25,-51-22,51 22,-65-4,65 4,-71 10,71-10,-56 23,56-23,-34 41,34-41,3 48,-3-48,31 55,-31-55,38 65,-38-65,30 58,-30-58,7 51,-7-51,1 47,-1-47,-22 31,22-31,-37 26,37-26,-54 13,54-13,-47-21,47 21,-39-47,39 47,-28-34</inkml:trace>
  <inkml:trace contextRef="#ctx0" brushRef="#br0" timeOffset="4540">6236 610,'0'0,"-2"34,2-34,0 0,0 0,0 0,-12 56,12-56,-19 76,19-76,-21 82,21-82,-16 55,16-55,-5 6,5-6,-3 4</inkml:trace>
  <inkml:trace contextRef="#ctx0" brushRef="#br0" timeOffset="4770">6315 294,'0'0,"-6"12,6-12,0 0,0 0,0 0,0 0,0 0,0 0,0 0,0 0,0 0,-12 11,12-11,0 0,0 0,0 0,0 0,0 0,-8 8,8-8</inkml:trace>
  <inkml:trace contextRef="#ctx0" brushRef="#br0" timeOffset="4910">6451 574,'0'0,"-2"62,2-62,0 0,0 0,0 0,-4 89,4-89,-2 88,2-88,2 74,-2-74,6 58,-6-58,6 34,-6-34,18-8,-18 8,30-39,-30 39,43-72,-43 72,56-82,-56 82,53-67,-53 67,44-38,-44 38,35-13,-35 13,35 15,-35-15,40 25,-40-25,57 41,-57-41,70 36,-70-36,85 22,-85-22,81 17,-81-17,82-30,-82 30,75-23,-75 23,61-22,-61 22,28-51,-28 51,3-32,-3 32,-28-21,28 21,-63-13,63 13,-79 10,79-10,-89 42,89-42,-76 60,76-60,-46 68,46-68,-4 74,4-74,39 81,-39-81,66 72,-66-72,66 12,-66-12,47 8</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18.93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71,'0'0,"36"-32,-36 32,0 0,0 0,0 0,65-30,-65 30,87-7,-87 7,91 25,-91-25,70 60,-70-60,43 84,-43-84,26 93,-26-93,-19 84,19-84,-50 73,50-73,-74 58,74-58,-87 13,87-13,-63-25,63 25,-42-56,42 56,-30-40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46.8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83 2281,'0'0,"-55"-3,55 3,0 0,0 0,0 0,0 0,0 0,17 11,-17-11,0 0,11 45,-11-45,0 0,0 0,0 0,35 89,-35-89,43 117,-43-117,70 139,-70-139,65 122,-65-122,66 104,-66-104,63 70,-63-70,44 24,-44-24,-15-19,15 19,-10-13</inkml:trace>
  <inkml:trace contextRef="#ctx0" brushRef="#br0" timeOffset="200">26 2318,'0'0,"-19"-40,19 40,0 0,0 0,0 0,-16-55,16 55,28-63,-8 2,-20 61,52-48,-52 48,75-18,-75 18,72 19,-72-19,65 53,-65-53,64 86,-64-86,34 103,-34-103,16 104,-16-104,0 91,0-91,-15 64,15-64,-11 43</inkml:trace>
  <inkml:trace contextRef="#ctx0" brushRef="#br0" timeOffset="530">495 2259,'0'0,"18"-17,-18 17,0 0,0 0,0 0,36-38,-36 38,44-54,-44 54,38-66,-38 66,25-74,-25 74,16-77,-16 77,10-64,-10 64,-31-49,31 49,-21-27,21 27,-52 16,52-16,-37 55,37-55,-29 98,29-98,-16 116,16-116,19 123,-19-123,39 85,-39-85,58 52,-58-52,85 15,-85-15,77-29,-77 29,72-55,-72 55,54-80,-54 80,34-101,-34 101,7-123,-7 123,-15-115,15 115,-30-98,30 98,-21-69,21 69,-14-40,14 40,-9 5,9-5,-4 56,4-56,34 83,-34-83,41 85,-41-85,43 63,-43-63,30 40,-30-40,22 16,-22-16,-1-9,1 9,-15-51,15 51,-15-84,15 84,-11-107,11 107,-10-109,10 109,-5-98,5 98,30-99,-30 99,40-91,-40 91,47-77,-47 77,39-59,-39 59,22-32,-22 32,0-10,0 10,-18 17,18-17,-19 42,19-42,-44 52,44-52,-33 57,33-57,-3 45,3-45,19 36,-19-36,50 31,-50-31,71 21,-71-21,88 34,-88-34,96 43,-96-43,67 56,-67-56,19 65,-19-65,4 67,-4-67,-29 56,29-56,-41 43,41-43,-49 9,49-9,-77-34,77 34,-54-23</inkml:trace>
  <inkml:trace contextRef="#ctx0" brushRef="#br0" timeOffset="1550">1438 1003,'0'0,"2"72,-2-72,2 111,-2-111,4 126,-4-126,38 92,-38-92,29 57,-29-57,57 7,-57-7,70-33,-70 33,53-63,-53 63,28-80,-28 80,-6-76,6 76,-38-75,38 75,-44-60,44 60,-55-45,55 45,-49-32,49 32,-33-31,33 31,-14-22,14 22,21-7,-21 7,53 33,-53-33,68 51,-68-51,78 71,-78-71,74 72,-74-72,53 66,-53-66,37 46,-37-46,26 18,-26-18,5-22,-5 22,-26-64,26 64,-41-99,41 99,-45-114,45 114,-32-110,32 110,-10-93,10 93,18-73,-18 73,23-34,-23 34,46 8,-46-8,47 54,-47-54,52 98,-52-98,62 90,-62-90,71 50,-71-50,49 35</inkml:trace>
  <inkml:trace contextRef="#ctx0" brushRef="#br0" timeOffset="2260">2297 239,'0'0,"-37"27,37-27,0 0,0 0,0 0,-50 65,50-65,-58 121,58-121,-40 141,40-141,-24 128,24-128,7 75,-7-75,22 40,-22-40,41-6,-41 6,37-31,-37 31,27-61,-27 61,12-85,-12 85,-2-101,2 101,-12-100,12 100,-15-76,15 76,-12-43,12 43,-8 4,8-4,5 59,-5-59,23 91,-23-91,46 74,-46-74,52 44,-52-44,61 12,-61-12,64-24,-64 24,50-57,-50 57,18-84,-18 84,2-111,-2 111,-20-123,20 123,-35-103,35 103,-29-76,29 76,-26-39,26 39,-10 9,10-9,1 55,-1-55,23 88,-23-88,45 88,-45-88,78 61,-78-61,55 43</inkml:trace>
</inkml:ink>
</file>

<file path=ppt/ink/ink8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18.72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100 0,'0'0,"-1"40,1-40,0 0,0 0,0 0,-16 107,16-107,-18 136,18-136,-18 161,18-161,-11 125,11-125,-7 88,7-88,-17 28,17-28,-12 20</inkml:trace>
</inkml:ink>
</file>

<file path=ppt/ink/ink8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19.23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107 0,'0'0,"-16"57,16-57,0 0,0 0,0 0,-10 87,10-87,-12 104,12-104,-20 91,20-91,-14 66,14-66,-12 42,12-42,-11 8,11-8,-22-20,22 20,15-57,-15 57,17-80,-17 80,55-94,-55 94,65-66,-65 66,77-48,-77 48,65-28,-65 28,56-4,-56 4,40 23,-40-23,13 55,-13-55,10 75,-10-75,24 83,-24-83,37 73,-37-73,62 60,-62-60,82 44,-82-44,81 25,-81-25,71-10,-71 10,48-40,-48 40,32-62,-32 62,-15-56,15 56,-46-51,46 51,-71-45,71 45,-84-34,84 34,-67-27,67 27,-51-21,51 21,-27-16,27 16,18-22,-18 22,46-24,-46 24,74-20,-74 20,85-10,-85 10,80 3,-80-3,75 31,-75-31,55 53,-55-53,37 70,-37-70,13 89,-13-89,8 80,-8-80,0 69,0-69,0 49,0-49,-5 20,5-20,-8-9,8 9,-7-43,7 43,26-68,-26 68,23-82,-23 82,48-77,-48 77,66-62,-66 62,55-37,-55 37,58-23,-58 23,49 9,-49-9,9 49,-9-49,7 72,-7-72,9 89,-9-89,14 77,-14-77,20 54,-20-54,25 15,-25-15,18 9</inkml:trace>
  <inkml:trace contextRef="#ctx0" brushRef="#br0" timeOffset="1010">1643 81,'0'0,"-32"19,32-19,0 0,0 0,0 0,-24 35,24-35,-50 64,50-64,-33 85,33-85,-10 85,10-85,30 77,-30-77,54 58,-54-58,61 31,-61-31,51 5,-51-5,36-25,-36 25,25-49,-25 49,14-61,-14 61,8-57,-8 57,-30-54,30 54,-26-46,26 46,-18-34,18 34,-12-28,12 28,10-28,-10 28,31-13,-31 13,57-10,-57 10,72-3,-72 3,59 5,-59-5,42 16,-42-16,27 33,-27-33,14 55,-14-55,-1 73,1-73,-9 77,9-77,3 69,-3-69,15 57,-15-57,28 39,-28-39,41 10,-41-10,57-17,-57 17,48-50,-48 50,67-72,-67 72,47-76,-47 76,35-59,-35 59,24-44,-24 44,16-27,-16 27,11-2,-11 2,7 34,-7-34,-25 70,25-70,-6 96,6-96,9 91,-9-91,30 80,-30-80,41 52,-41-52,46 18,-46-18,49-20,-49 20,44-65,-44 65,44-89,-44 89,48-97,-48 97,33-77,-33 77,24-54,-24 54,17-31,-17 31,-6-2,6 2,-20 32,20-32,-15 61,15-61,-14 70,14-70,-8 67,8-67,-5 53,5-53,-2 34,2-34,-2 7,2-7,2-24,-2 24,1-52,-1 52,33-71,-33 71,28-72,-28 72,53-60,-53 60,48-50,-48 50,58-21,-58 21,62-2,-62 2,61 16,-61-16,43 28,-43-28,31 39,-31-39,20 47,-20-47,15 50,-15-50,-2 61,2-61,-7 59,7-59,-10 60,10-60,-12 35,12-35,-8 25</inkml:trace>
</inkml:ink>
</file>

<file path=ppt/ink/ink8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02.66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63,'0'0,"3"-26,-3 26,0 0,0 0,0 0,32-27,-32 27,52-9,-52 9,73 12,-73-12,81 40,-81-40,76 68,-76-68,60 86,-60-86,28 92,-28-92,-1 84,1-84,-31 71,31-71,-48 58,48-58,-59 25,59-25,-57-24,57 24,-41-17</inkml:trace>
  <inkml:trace contextRef="#ctx0" brushRef="#br0" timeOffset="3390">4689 229,'0'0,"-12"-17,12 17,0 0,0 0,0 0,0 0,0 0,0 0,0 0,-24-27,24 27,0 0,0 0,0 0,-36-21,36 21,-48-6,48 6,-55 18,55-18,-56 52,56-52,-49 78,49-78,-26 78,26-78,1 82,-1-82,42 67,-42-67,76 46,-76-46,95 11,-95-11,66 7</inkml:trace>
  <inkml:trace contextRef="#ctx0" brushRef="#br0" timeOffset="5600">7303 605,'0'0,"9"12,-9-12,0 0,0 0,0 0,0 0,0 0,7 8,-7-8</inkml:trace>
</inkml:ink>
</file>

<file path=ppt/ink/ink8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02.42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46,'0'0,"1"-26,-1 26,0 0,0 0,0 0,0 0,0 0,1-18,-1 18,0 0,4 1,-4-1,0 0,0 0,0 0,0 0,0 0,0 0,0 0,10 40,-10-40,0 0,0 0,0 0,10 90,-10-90,13 137,-13-137,9 158,-9-158,10 155,-10-155,7 146,-7-146,11 106,-11-106,13 52,-13-52,5-17,-5 17,2-12</inkml:trace>
</inkml:ink>
</file>

<file path=ppt/ink/ink8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03.02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0 541,'0'0,"32"1,-32-1,0 0,0 0,0 0,48-6,-48 6,61-16,-61 16,67-35,-67 35,66-55,-66 55,37-61,-37 61,13-60,-13 60,-18-49,18 49,-46-24,46 24,-62 0,62 0,-64 39,64-39,-63 74,63-74,-47 87,47-87,-14 88,14-88,13 83,-13-83,41 60,-41-60,70 29,-70-29,76-8,-76 8,71-41,-71 41,62-75,-62 75,54-105,-54 105,42-103,-42 103,37-77,-37 77,26-55,-26 55,18-10,-18 10,6 45,-6-45,3 94,-3-94,13 109,-13-109,14 92,-14-92,18 69,-18-69,9 49,-9-49,1 23,-1-23,1-11,-1 11,-7-47,7 47,-3-83,3 83,5-97,-5 97,17-79,-17 79,31-61,-31 61,49-42,-49 42,71-27,-71 27,81-21,-81 21,91-19,-91 19,82-19,-82 19,71-18,-71 18,49-13,-49 13,22-13,-22 13,0-6,0 6,-25 5,25-5,-30 18,30-18,-29 34,29-34,-22 44,22-44,8 51,-8-51,31 62,-31-62,59 54,-59-54,51 72,-51-72,40 60,-40-60,19 54,-19-54,-4 46,4-46,-32 39,32-39,-55 25,55-25,-58 2,58-2,-54-35,54 35,-37-24</inkml:trace>
  <inkml:trace contextRef="#ctx0" brushRef="#br0" timeOffset="1060">1615 274,'0'0,"-31"37,31-37,0 0,0 0,0 0,-39 69,39-69,-35 92,35-92,-19 103,19-103,14 74,-14-74,40 56,-40-56,65 22,-65-22,67-2,-67 2,52-36,-52 36,30-59,-30 59,0-68,0 68,-22-86,22 86,-42-61,42 61,-45-42,45 42,-39-33,39 33,-23-24,23 24,12-51,-12 51,45-24,-45 24,54-9,-54 9,57 10,-57-10,49 25,-49-25,33 49,-33-49,21 77,-21-77,7 79,-7-79,2 87,-2-87,1 90,-1-90,6 66,-6-66,6 44,-6-44,6 14,-6-14,3-23,-3 23,4-59,-4 59,11-86,-11 86,25-109,-25 109,37-96,-37 96,50-70,-50 70,46-45,-46 45,52-18,-52 18,45 14,-45-14,39 48,-39-48,19 78,-19-78,19 90,-19-90,16 95,-16-95,16 77,-16-77,25 48,-25-48,11 8,-11-8,8 5</inkml:trace>
  <inkml:trace contextRef="#ctx0" brushRef="#br0" timeOffset="1820">2620 278,'0'0,"-3"34,3-34,0 0,0 0,0 0,-6 65,6-65,-19 97,19-97,-20 101,20-101,-6 80,6-80,-2 39,2-39,2-3,-2 3,2-3</inkml:trace>
  <inkml:trace contextRef="#ctx0" brushRef="#br0" timeOffset="2060">2688 0,'0'0,"-3"2,3-2,0 0,0 0,0 0,0 0,0 0,0 0,0 0,0 0,0 0,3 4,-3-4,0 0,0 0,0 0,0 0,0 0,1 2,-1-2</inkml:trace>
  <inkml:trace contextRef="#ctx0" brushRef="#br0" timeOffset="2220">3218 307,'0'0,"-25"-14,25 14,0 0,0 0,0 0,-41 0,41 0,-54 22,54-22,-63 56,63-56,-71 94,71-94,-52 111,52-111,-45 105,45-105,-30 91,30-91,-20 66,20-66,-9 34,9-34,-5-7,5 7,-2-48,2 48,0-79,0 79,15-80,-15 80,10-55,-10 55,17-15,-17 15,15 29,-15-29,26 46,-26-46,45 48,-45-48,63 43,-63-43,73 21,-73-21,71 1,-71-1,70-27,-70 27,64-50,-64 50,54-74,-54 74,45-89,-45 89,33-82,-33 82,22-61,-22 61,17-39,-17 39,10 1,-10-1,-8 44,8-44,-21 75,21-75,-3 76,3-76,9 72,-9-72,24 54,-24-54,27 19,-27-19,26-23,-26 23,19-16</inkml:trace>
  <inkml:trace contextRef="#ctx0" brushRef="#br0" timeOffset="2880">3637 28,'0'0,"1"18,-1-18,0 0,0 0,0 0,0 0,0 0,0 0,0 0,6 28,-6-28,0 0,0 0,0 0,11 36,-11-36,8 26</inkml:trace>
</inkml:ink>
</file>

<file path=ppt/ink/ink8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3:06.32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353 257,'0'0,"-8"-14,8 14,0 0,0 0,0 0,0 0,0 0,-26-21,26 21,0 0,-44-12,44 12,-65 12,65-12,-77 43,77-43,-72 68,72-68,-45 75,45-75,-16 76,16-76,18 63,-18-63,37 41,-37-41,50 14,-50-14,57-24,-57 24,43-65,-43 65,40-88,-40 88,31-91,-31 91,28-73,-28 73,19-50,-19 50,9-17,-9 17,-4 31,4-31,-16 73,16-73,-12 92,12-92,7 80,-7-80,27 72,-27-72,44 46,-44-46,44 9,-44-9,52-29,-52 29,47-71,-47 71,47-101,-47 101,41-106,-41 106,31-81,-31 81,21-63,-21 63,12-40,-12 40,3-9,-3 9,-16 33,16-33,-20 80,20-80,-9 102,9-102,10 107,-10-107,40 90,-40-90,45 53,-45-53,31 38</inkml:trace>
  <inkml:trace contextRef="#ctx0" brushRef="#br0" timeOffset="670">512 327,'0'0,"21"-1,-21 1,0 0,0 0,0 0,44-7,-44 7,69-16,-69 16,86-27,-86 27,86-22,-86 22,71-10,-71 10,53 4,-53-4,34 27,-34-27,24 51,-24-51,11 65,-11-65,8 68,-8-68,16 68,-16-68,17 38,-17-38,14-3,-14 3,10-3</inkml:trace>
  <inkml:trace contextRef="#ctx0" brushRef="#br0" timeOffset="1010">1181 0,'0'0,"-4"16,4-16,0 0,0 0,0 0,0 0,0 0,0 0,0 0,0 0,0 0,4 6,-4-6,0 0,0 0,0 0,0 0,0 0,2 5,-2-5</inkml:trace>
  <inkml:trace contextRef="#ctx0" brushRef="#br0" timeOffset="1150">1452 184,'0'0,"-19"22,19-22,0 0,0 0,0 0,-36 38,36-38,-53 66,53-66,-38 73,38-73,-12 64,12-64,22 56,-22-56,42 44,-42-44,49 13,-49-13,61 11,-61-11,53-38,-53 38,36-64,-36 64,20-84,-20 84,1-63,-1 63,-21-44,21 44,-29-36,29 36,-21-26,21 26,-10-11,10 11,12-10,-12 10,46-6,-46 6,53-3,-53 3,49 33,-49-33,42 29,-42-29,30 23,-30-23,20 53,-20-53,3 58,-3-58,-5 61,5-61,-10 43,10-43,-12 32,12-32,-7 22,7-22,-5 16,5-16,-1 9,1-9,7-30,-7 30,24-66,-24 66,31-70,-31 70,53-70,-53 70,62-57,-62 57,60-38,-60 38,48-19,-48 19,40 7,-40-7,27 37,-27-37,22 63,-22-63,12 81,-12-81,9 80,-9-80,7 75,-7-75,8 60,-8-60,10 17,-10-17,6 12</inkml:trace>
</inkml:ink>
</file>

<file path=ppt/ink/ink8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04.77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16 196,'0'0,"-6"26,6-26,0 0,0 0,0 0,0 0,0 0,0 0,0 0,0 0,0 0,-5 2,5-2,0 0,0 0,0 0,0 0,0 0,-5 0,5 0</inkml:trace>
  <inkml:trace contextRef="#ctx0" brushRef="#br0" timeOffset="7440">7554 0,'0'0,"7"12,-7-12,0 0,0 0,0 0,0 0,0 0,5 9,-5-9</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06.20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435 262,'0'0,"-36"-26,36 26,0 0,0 0,0 0,-43-15,43 15,-55-1,55 1,-43 25,43-25,-30 37,30-37,8 53,-8-53,52 71,-52-71,62 85,-62-85,61 77,-61-77,42 81,-42-81,8 78,-8-78,-17 72,17-72,-47 61,47-61,-69 40,69-40,-81 14,81-14,-93-27,93 27,-69-87,69 87,-51-132,51 132,-21-146,21 146,-13-102</inkml:trace>
  <inkml:trace contextRef="#ctx0" brushRef="#br0" timeOffset="370">718 0,'0'0,"3"63,-3-63,0 0,0 0,0 0,-8 127,8-127,-11 174,11-174,-8 174,8-174,-7 143,7-143,-4 99,4-99,-3 54,3-54,-2-3,2 3,20-48,-20 48,27-91,-27 91,46-111,-46 111,67-110,-67 110,87-77,-87 77,79-50,-79 50,64 3,-64-3,46 63,-46-63,20 108,-20-108,18 138,-18-138,31 116,-31-116,37 60,-37-60,26 43</inkml:trace>
  <inkml:trace contextRef="#ctx0" brushRef="#br0" timeOffset="790">1447 314,'0'0,"-45"77,45-77,-49 115,49-115,-18 117,18-117,16 106,-16-106,55 75,-55-75,77 42,-77-42,89-4,-89 4,68-39,-68 39,46-73,-46 73,10-101,-10 101,-16-109,16 109,-47-92,47 92,-59-61,59 61,-45-43,45 43,-25-31,25 31,8-34,-8 34,47-12,-47 12,62 11,-62-11,68 47,-68-47,68 87,-68-87,50 107,-50-107,37 111,-37-111,32 93,-32-93,31 71,-31-71,36 46,-36-46,30 18,-30-18,23-20,-23 20,18-54,-18 54,28-85,-28 85,28-105,-28 105,30-89,-30 89,22-58,-22 58,28-12,-28 12,15 49,-15-49,23 102,-23-102,15 117,-15-117,21 93,-21-93,19 60,-19-60,16 26,-16-26,11-13,-11 13,10-56,-10 56,17-93,-17 93,26-120,-26 120,32-116,-32 116,38-82,-38 82,42-42,-42 42,39-26,-39 26,27-18</inkml:trace>
  <inkml:trace contextRef="#ctx0" brushRef="#br0" timeOffset="1580">2812 298,'0'0,"-25"-24,25 24,0 0,0 0,0 0,-40-18,40 18,-45-12,45 12,-52 8,52-8,-40 25,40-25,-18 52,18-52,21 58,-21-58,47 70,-47-70,42 79,-42-79,45 78,-45-78,17 67,-17-67,6 58,-6-58,-27 44,27-44,-29 28,29-28,-53-9,53 9,-56-55,56 55,-39-40</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01.75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527 360,'0'0,"-34"-25,34 25,0 0,0 0,0 0,-54-20,54 20,-77-10,77 10,-98 22,98-22,-84 60,84-60,-88 103,88-103,-60 126,60-126,-32 109,32-109,6 82,-6-82,46 50,-46-50,78 2,-78-2,77-41,-77 41,89-85,-89 85,72-131,-72 131,76-165,-76 165,59-164,-59 164,34-128,-34 128,17-92,-17 92,6-53,-6 53,1 6,-1-6,-10 87,10-87,-15 176,15-176,-6 193,6-193,26 172,-26-172,48 112,-48-112,33 79</inkml:trace>
  <inkml:trace contextRef="#ctx0" brushRef="#br0" timeOffset="510">822 499,'0'0,"16"24,-16-24,0 0,0 0,0 0,45 28,-45-28,55 20,-55-20,75 3,-75-3,73-15,-73 15,74-55,-74 55,44-74,-44 74,13-77,-13 77,-22-57,22 57,-53-20,53 20,-76 34,76-34,-60 91,60-91,-58 135,58-135,-31 135,31-135,9 103,-9-103,46 70,-46-70,76 28,-76-28,89-12,-89 12,73-51,-73 51,66-94,-66 94,61-130,-61 130,47-111,-47 111,34-78,-34 78,23-43,-23 43,16 20,-16-20,10 82,-10-82,-10 116,10-116,4 105,-4-105,5 78,-5-78,2 54,-2-54,2 18,-2-18,-12-31,12 31,-7-85,7 85,14-137,-14 137,38-136,-38 136,43-98,-43 98,51-62,-51 62,48-26,-48 26,50 15,-50-15,45 76,-45-76,21 106,-21-106,3 115,-3-115,5 102,-5-102,2 76,-2-76,2 53,-2-53,-1 27,1-27,-5-22,5 22,-5-80,5 80,14-132,-14 132,31-138,-31 138,51-107,-51 107,45-69,-45 69,44-46,-44 46,45 4,-45-4,31 60,-31-60,-6 112,6-112,-4 124,4-124,2 122,-2-122,25 85,-25-85,27 47,-27-47,18 33</inkml:trace>
  <inkml:trace contextRef="#ctx0" brushRef="#br0" timeOffset="1500">2658 184,'0'0,"-31"-21,31 21,0 0,0 0,0 0,-44 8,44-8,-69 46,69-46,-82 94,82-94,-73 128,73-128,-38 108,38-108,-12 97,12-97,21 67,-21-67,44 25,-44-25,35-22,-35 22,56-75,-56 75,49-115,-49 115,42-112,-42 112,29-80,-29 80,17-51,-17 51,8-9,-8 9,-1 36,1-36,-1 88,1-88,-1 107,1-107,13 109,-13-109,40 80,-40-80,56 44,-56-44,43 1,-43-1,31-43,-31 43,29-81,-29 81,34-102,-34 102,30-96,-30 96,26-67,-26 67,21-43,-21 43,6 0,-6 0,3 51,-3-51,-21 88,21-88,-10 102,10-102,4 90,-4-90,14 66,-14-66,12 33,-12-33,10-5,-10 5,7-54,-7 54,9-103,-9 103,25-116,-25 116,39-91,-39 91,38-61,-38 61,50-23,-50 23,52 6,-52-6,52 51,-52-51,39 89,-39-89,23 110,-23-110,18 103,-18-103,16 76,-16-76,18 40,-18-40,29 9,-29-9,20 6</inkml:trace>
  <inkml:trace contextRef="#ctx0" brushRef="#br0" timeOffset="2340">3926 238,'0'0,"-20"-9,20 9,0 0,0 0,0 0,-37-10,37 10,-60 10,60-10,-80 47,80-47,-76 96,76-96,-69 107,69-107,-29 106,29-106,14 88,-14-88,46 63,-46-63,63 25,-63-25,55-29,-55 29,69-86,-69 86,64-140,-64 140,53-147,-53 147,37-127,-37 127,25-100,-25 100,8-69,-8 69,-2-34,2 34,-6 14,6-14,-13 71,13-71,-31 130,31-130,12 138,-12-138,40 121,-40-121,54 103,-54-103,60 66,-60-66,69 17,-69-17,51-28,-51 28,40-74,-40 74,31-98,-31 98,25-98,-25 98,19-73,-19 73,13-51,-13 51,11-17,-11 17,-1 31,1-31,-3 89,3-89,-8 121,8-121,4 115,-4-115,36 75,-36-75,43 7,-43-7,30 4</inkml:trace>
  <inkml:trace contextRef="#ctx0" brushRef="#br0" timeOffset="3120">4680 426,'0'0,"-24"71,24-71,-18 71,18-71,-12 57,12-57,-9 39,9-39,-6 10,6-10,-4-32,4 32,3-76,-3 76,27-116,-27 116,53-118,-53 118,66-82,-66 82,65-50,-65 50,67-14,-67 14,55 22,-55-22,42 71,-42-71,15 105,-15-105,10 108,-10-108,26 102,-26-102,26 67,-26-67,45 21,-45-21,33 15</inkml:trace>
  <inkml:trace contextRef="#ctx0" brushRef="#br0" timeOffset="3530">5656 211,'0'0,"-25"-12,25 12,0 0,0 0,0 0,-50 7,50-7,-67 47,67-47,-68 92,68-92,-50 116,50-116,-15 116,15-116,25 104,-25-104,54 67,-54-67,47 26,-47-26,59-21,-59 21,26-65,-26 65,25-115,-25 115,20-123,-20 123,16-95,-16 95,13-67,-13 67,8-40,-8 40,6 0,-6 0,11 55,-11-55,7 105,-7-105,11 144,-11-144,16 175,-16-175,-2 167,2-167,-25 143,25-143,-61 105,61-105,-101 28,101-28,-123-68,123 68,-86-48</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08.62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78 166,'0'0,"3"114,-3-114,-13 159,13-159,-4 128,4-128,-10 92,10-92,-9 61,9-61,-18 29,18-29,-16-24,16 24,-7-77,7 77,3-139,-3 139,26-142,-26 142,55-114,-55 114,69-80,-69 80,77-32,-77 32,76 14,-76-14,61 55,-61-55,45 105,-45-105,32 109,-32-109,21 101,-21-101,32 71,-32-71,22 49</inkml:trace>
  <inkml:trace contextRef="#ctx0" brushRef="#br0" timeOffset="440">964 88,'0'0,"-43"23,43-23,0 0,0 0,0 0,-58 50,58-50,-79 103,79-103,-59 116,59-116,-39 105,39-105,5 78,-5-78,26 47,-26-47,38 6,-38-6,60-31,-60 31,48-85,-48 85,45-102,-45 102,35-103,-35 103,25-82,-25 82,16-53,-16 53,9-17,-9 17,-7 38,7-38,-5 81,5-81,-3 98,3-98,31 91,-31-91,42 69,-42-69,50 37,-50-37,52-1,-52 1,52-45,-52 45,42-85,-42 85,36-114,-36 114,31-122,-31 122,25-91,-25 91,18-64,-18 64,12-35,-12 35,3 13,-3-13,-11 72,11-72,-10 113,10-113,-4 130,4-130,16 115,-16-115,32 96,-32-96,55 42,-55-42,38 31</inkml:trace>
  <inkml:trace contextRef="#ctx0" brushRef="#br0" timeOffset="1090">1282 225,'0'0,"8"8,-8-8,0 0,0 0,0 0,0 0,0 0,0 0,0 0,25 6,-25-6,0 0,0 0,0 0,48 0,-48 0,73-16,-73 16,89-27,-89 27,85-27,-85 27,66-20,-66 20,45-5,-45 5,25 21,-25-21,6 62,-6-62,-8 89,8-89,7 104,-7-104,23 92,-23-92,38 73,-38-73,45 44,-45-44,47 6,-47-6,54-30,-54 30,45-62,-45 62,46-83,-46 83,38-86,-38 86,33-72,-33 72,24-50,-24 50,17-30,-17 30,14-1,-14 1,5 48,-5-48,-12 91,12-91,-8 94,8-94,9 83,-9-83,9 58,-9-58,7 34,-7-34,7 2,-7-2,8-44,-8 44,14-70,-14 70,27-98,-27 98,34-96,-34 96,29-68,-29 68,18-28,-18 28,12 8,-12-8,1 54,-1-54,4 57,-4-57,16 80,-16-80,30 57,-30-57,38 41,-38-41,45 0,-45 0,34-15,-34 15,44-47,-44 47,47-62,-47 62,53-62,-53 62,55-45,-55 45,47-31,-47 31,48-19,-48 19,50-17,-50 17,48-18,-48 18,46-16,-46 16,33-20,-33 20,21-23,-21 23,5-23,-5 23,-15-16,15 16,-30-13,30 13,-42-8,42 8,-49-1,49 1,-64 15,64-15,-64 48,64-48,-57 76,57-76,-47 80,47-80,-21 90,21-90,-9 82,9-82,30 63,-30-63,58 47,-58-47,77 20,-77-20,88-13,-88 13,62-8</inkml:trace>
  <inkml:trace contextRef="#ctx0" brushRef="#br0" timeOffset="2300">3315 601,'0'0,"-1"-27,1 27,0 0,0 0,0 0,0 0,0 0,0-19,0 19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35:46.94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11.17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270 0,'0'0,"1"16,-1-16,0 0,0 0,0 0,0 0,0 0,0 0,0 0,4 49,-4-49,0 0,0 0,0 0,-5 87,5-87,-16 122,16-122,-16 139,16-139,-9 130,9-130,-7 98,7-98,-7 46,7-46,-4 31</inkml:trace>
  <inkml:trace contextRef="#ctx0" brushRef="#br0" timeOffset="210">0 292,'0'0,"28"42,-28-42,0 0,0 0,0 0,52 45,-52-45,76 32,-76-32,91 16,-91-16,91-13,-91 13,85-43,-85 43,74-70,-74 70,60-75,-60 75,40-56,-40 56,27-40,-27 40,6-23,-6 23,-14 23,14-23,-33 89,33-89,-37 118,37-118,-23 120,23-120,18 97,-18-97,50 74,-50-74,69 38,-69-38,84 25,-84-25,81-20,-81 20,72-60,-72 60,63-85,-63 85,46-101,-46 101,23-73,-23 73,1-51,-1 51,-19-32,19 32,-39 15,39-15,-45 57,45-57,-32 81,32-81,-16 98,16-98,40 83,-40-83,84 61,-84-61,96 25,-96-25,69 17</inkml:trace>
</inkml:ink>
</file>

<file path=ppt/ink/ink91.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1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67 156,'0'0,"-30"90,30-90,-23 113,23-113,-16 99,16-99,23 60,-23-60,18 1,-18-1,11 0</inkml:trace>
  <inkml:trace contextRef="#ctx0" brushRef="#br0" timeOffset="360">599 0,'0'0,"-34"8,34-8,0 0,0 0,0 0,-51 21,51-21,-60 44,60-44,-37 58,37-58,2 58,-2-58,44 70,-44-70,57 73,-57-73,52 60,-52-60,24 48,-24-48,-2 30,2-30,-36 15,36-15,-50-1,50 1,-55-22,55 22,-46-46,46 46,-27-61,27 61,-20-42</inkml:trace>
</inkml:ink>
</file>

<file path=ppt/ink/ink92.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12.74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52 439,'0'0,"-4"57,4-57,0 0,0 0,0 0,-16 79,16-79,-19 89,19-89,-13 72,13-72,0 39,0-39,0 27</inkml:trace>
  <inkml:trace contextRef="#ctx0" brushRef="#br0" timeOffset="220">123 0,'0'0,"1"-1,-1 1,0 0,0 0,0 0,0 0,0 0,0 0,0 0,0 0,0 0,0 0,0 0,4 11,-4-11,0 0,0 0,0 0,0 0,0 0,0 0,0 0,5 10,-5-10,0 0,0 0,0 0,3 6</inkml:trace>
  <inkml:trace contextRef="#ctx0" brushRef="#br0" timeOffset="350">262 623,'0'0,"-10"37,10-37,0 0,0 0,0 0,-15 44,15-44,-11 40,11-40,-11 31,11-31,-6 7,6-7,0-27,0 27,10-62,-10 62,28-89,-28 89,38-99,-38 99,52-80,-52 80,47-49,-47 49,53-17,-53 17,51 16,-51-16,30 49,-30-49,7 78,-7-78,6 86,-6-86,9 88,-9-88,27 60,-27-60,18 41</inkml:trace>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13.53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225 240,'0'0,"-36"8,36-8,0 0,0 0,0 0,-64 43,64-43,-63 66,63-66,-44 81,44-81,-16 81,16-81,6 73,-6-73,33 49,-33-49,56 28,-56-28,58-2,-58 2,68-37,-68 37,71-64,-71 64,70-82,-70 82,73-77,-73 77,64-62,-64 62,70-43,-70 43,73-11,-73 11,70-3,-70 3,64 36,-64-36,52 67,-52-67,33 85,-33-85,6 105,-6-105,-8 86,8-86,-35 64,35-64,-59 39,59-39,-72 12,72-12,-66-17,66 17,-66-49,66 49,-37-92,37 92,-6-116,6 116,-5-80</inkml:trace>
  <inkml:trace contextRef="#ctx0" brushRef="#br0" timeOffset="560">999 406,'0'0,"-14"39,14-39,0 0,0 0,0 0,-19 68,19-68,-26 95,26-95,-21 67,21-67,-15 47,15-47,-10 33,10-33,-5-5,5 5,0-18,0 18,14-58,-14 58,41-81,-41 81,56-98,-56 98,72-90,-72 90,72-57,-72 57,65-27,-65 27,55 8,-55-8,36 46,-36-46,11 78,-11-78,-10 93,10-93,-14 85,14-85,-7 50,7-50,4 11,-4-11,3 9</inkml:trace>
  <inkml:trace contextRef="#ctx0" brushRef="#br0" timeOffset="990">1683 51,'0'0,"-12"34,12-34,0 0,0 0,0 0,-23 69,23-69,-34 98,34-98,-35 109,35-109,-6 101,6-101,14 91,-14-91,32 45,-32-45,23 32</inkml:trace>
  <inkml:trace contextRef="#ctx0" brushRef="#br0" timeOffset="1230">1419 417,'0'0,"5"-13,-5 13,0 0,0 0,0 0,0 0,0 0,0 0,0 0,37-18,-37 18,0 0,0 0,0 0,59-25,-59 25,75-36,-75 36,90-27,-90 27,74-10,-74 10,56 15,-56-15,35 39,-35-39,15 68,-15-68,-4 83,4-83,-15 75,15-75,-10 55,10-55,-8 39,8-39,-3 19,3-19,8-6,-8 6,15-44,-15 44,25-74,-25 74,40-91,-40 91,43-79,-43 79,40-62,-40 62,42-42,-42 42,44-24,-44 24,42-7,-42 7,43 8,-43-8,31 15,-31-15,9 29,-9-29,0 37,0-37,-8 43,8-43,-8 48,8-48,-3 49,3-49,10 49,-10-49,30 44,-30-44,45 34,-45-34,61 22,-61-22,62-3,-62 3,62-22,-62 22,53-41,-53 41,31-50,-31 50,7-57,-7 57,-22-70,22 70,-49-62,49 62,-65-51,65 51,-72-31,72 31,-74-8,74 8,-65 15,65-15,-41 32,41-32,1 18,-1-18,0 13</inkml:trace>
  <inkml:trace contextRef="#ctx0" brushRef="#br0" timeOffset="2050">2788 0,'0'0,"-2"29,2-29,0 0,0 0,0 0,-10 58,10-58,-26 80,26-80,-26 88,26-88,-16 94,16-94,1 71,-1-71,2 50</inkml:trace>
  <inkml:trace contextRef="#ctx0" brushRef="#br0" timeOffset="2280">2852 477,'0'0,"0"18,0-18,0 0,0 0,0 0,0 0,0 0,-1 28,1-28,0 0,0 20</inkml:trace>
</inkml:ink>
</file>

<file path=ppt/ink/ink9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32.23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0 963,'0'0,"10"3,-10-3,0 0,0 0,0 0,0 0,0 0,0 0,0 0,41-1,-41 1,0 0,0 0,0 0,69-5,-69 5,49-3</inkml:trace>
  <inkml:trace contextRef="#ctx0" brushRef="#br0" timeOffset="3020">5132 1392,'0'0,"7"-1,-7 1</inkml:trace>
  <inkml:trace contextRef="#ctx0" brushRef="#br0" timeOffset="41060">19344 0,'0'0,"1"8,-1-8,0 0,0 0,0 0,0 0,0 0,0 0,0 0,3 3,-3-3,0 0,0 0,0 0,1 2</inkml:trace>
</inkml:ink>
</file>

<file path=ppt/ink/ink95.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25.83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725 54,'0'0,"12"6,-12-6,0 0,0 0,0 0,0 0,0 0,0 0,0 0,0 0,0 0,0 0,0 0,0 0,0 0,0 0,0 0,0 0,0 0,7 1,-7-1,0 0,0 0,0 0,0 0,0 0,0 0,0 0,0 0,0 0,0 0,0 0,0 0,0 0,1-10,-1 10,0 0,0 0,0 0,0 0,0 0,0 0,0 0,0 0,0 0,-12-19,12 19,0 0,0 0,0 0,0 0,0 0,-24-19,24 19,0 0,-52-10,52 10,-68 3,68-3,-71 21,71-21,-64 31,64-31,-50 42,50-42,-21 52,21-52,1 54,-1-54,28 67,-28-67,48 82,-48-82,52 88,-52-88,39 76,-39-76,22 77,-22-77,0 60,0-60,-18 49,18-49,-47 36,47-36,-75 4,75-4,-96 8,96-8,-108 6,108-6,-101-38,101 38,-70-64,70 64,-35-110,35 110,-23-77</inkml:trace>
  <inkml:trace contextRef="#ctx0" brushRef="#br0" timeOffset="440">911 138,'0'0,"-15"49,15-49,0 0,0 0,0 0,-23 92,23-92,-33 120,33-120,-20 135,20-135,-10 121,10-121,16 102,-16-102,35 66,-35-66,51 22,-51-22,53-14,-53 14,51-44,-51 44,53-78,-53 78,37-100,-37 100,41-98,-41 98,26-75,-26 75,19-57,-19 57,12-36,-12 36,5-18,-5 18,-4 45,4-45,-19 98,19-98,-8 124,8-124,12 124,-12-124,28 102,-28-102,43 71,-43-71,43 19,-43-19,50-27,-50 27,47-75,-47 75,33-117,-33 117,37-141,-37 141,30-122,-30 122,21-92,-21 92,14-64,-14 64,10-39,-10 39,7 7,-7-7,-2 61,2-61,-5 105,5-105,-3 115,3-115,4 109,-4-109,4 84,-4-84,2 58,-2-58,1 27,-1-27,4-10,-4 10,4-61,-4 61,18-98,-18 98,42-105,-42 105,54-76,-54 76,65-44,-65 44,70-19,-70 19,70 22,-70-22,55 42,-55-42,39 66,-39-66,16 89,-16-89,-1 82,1-82,-22 77,22-77,-39 63,39-63,-53 35,53-35,-67-7,67 7,-71-60,71 60,-51-41</inkml:trace>
  <inkml:trace contextRef="#ctx0" brushRef="#br0" timeOffset="3619">2220 362,'0'0,"22"6,-22-6,0 0,0 0,0 0,0 0,0 0,0 0,0 0,21 6,-21-6,0 0,0 0,0 0,14 5,-14-5,11 2,-11-2,8-7,-8 7,4-15,-4 15,-9-33,9 33,-23-24,23 24,-39-16,39 16,-49 0,49 0,-45 10,45-10,-31 28,31-28,-11 42,11-42,12 42,-12-42,43 55,-43-55,58 51,-58-51,63 72,-63-72,51 71,-51-71,24 69,-24-69,-8 55,8-55,-32 49,32-49,-59 29,59-29,-65 9,65-9,-68-19,68 19,-52-56,52 56,-35-81,35 81,-24-56</inkml:trace>
  <inkml:trace contextRef="#ctx0" brushRef="#br0" timeOffset="4169">2558 626,'0'0,"19"1,-19-1,0 0,0 0,0 0,0 0,0 0,0 0,0 0,34-8,-34 8,0 0,0 0,0 0,43-17,-43 17,46-33,-46 33,36-35,-36 35,23-52,-23 52,9-53,-9 53,-10-43,10 43,-25-27,25 27,-43-2,43 2,-55 31,55-31,-57 71,57-71,-44 94,44-94,-29 100,29-100,-2 91,2-91,32 71,-32-71,60 38,-60-38,72-8,-72 8,51-5</inkml:trace>
  <inkml:trace contextRef="#ctx0" brushRef="#br0" timeOffset="4509">3061 292,'0'0,"-8"25,8-25,0 0,0 0,0 0,-16 60,16-60,-11 95,11-95,-11 108,11-108,-9 105,9-105,-6 86,6-86,-4 53,4-53,-1 26,1-26,-3-17,3 17,0-42,0 42,2-69,-2 69,11-84,-11 84,19-76,-19 76,27-55,-27 55,29-39,-29 39,32 2,-32-2,23 37,-23-37,29 76,-29-76,22 91,-22-91,31 91,-31-91,40 73,-40-73,40 50,-40-50,40 27,-40-27,43-10,-43 10,42-41,-42 41,40-66,-40 66,46-80,-46 80,35-80,-35 80,37-60,-37 60,28-42,-28 42,21-18,-21 18,14 38,-14-38,-5 82,5-82,-4 109,4-109,3 95,-3-95,9 70,-9-70,11 23,-11-23,8 16</inkml:trace>
  <inkml:trace contextRef="#ctx0" brushRef="#br0" timeOffset="5189">3767 213,'0'0,"1"13,-1-13,0 0,0 0,0 0,0 0,0 0,5 14,-5-14,0 0,7 7,-7-7,0 0,0 0,0 0,0 0,0 0,6 4,-6-4</inkml:trace>
  <inkml:trace contextRef="#ctx0" brushRef="#br0" timeOffset="5329">3954 779,'0'0,"20"0,-20 0,0 0,0 0,0 0,44-3,-44 3,48-19,-48 19,37-39,-37 39,32-47,-32 47,16-51,-16 51,-5-51,5 51,-17-22,17 22,-39-4,39 4,-48 35,48-35,-54 75,54-75,-48 94,48-94,-28 94,28-94,1 75,-1-75,29 59,-29-59,55 22,-55-22,62-4,-62 4,67-23,-67 23,61-59,-61 59,53-84,-53 84,39-98,-39 98,26-69,-26 69,26-51,-26 51,12-32,-12 32,4 15,-4-15,-12 52,12-52,-9 78,9-78,-5 96,5-96,2 68,-2-68,1 48,-1-48,2 32,-2-32,5 24,-5-24,7-25,-7 25,10-60,-10 60,23-83,-23 83,36-80,-36 80,54-79,-54 79,66-71,-66 71,66-50,-66 50,63-9,-63 9,53 15,-53-15,33 64,-33-64,13 104,-13-104,-5 126,5-126,-10 123,10-123,-5 93,5-93,4 66,-4-66,17 18,-17-18,12 12</inkml:trace>
  <inkml:trace contextRef="#ctx0" brushRef="#br0" timeOffset="6149">4998 338,'0'0,"-6"25,6-25,0 0,0 0,0 0,-20 78,20-78,-25 117,25-117,-18 129,18-129,0 121,0-121,15 106,-15-106,29 80,-29-80,39 45,-39-45,35-3,-35 3,35-46,-35 46,23-32</inkml:trace>
</inkml:ink>
</file>

<file path=ppt/ink/ink96.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32.54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0 315,'0'0,"23"1,-23-1,0 0,0 0,0 0,58 1,-58-1,93 4,-93-4,118 6,-118-6,143 13,-143-13,144 17,-144-17,130 2,-130-2,89 2</inkml:trace>
  <inkml:trace contextRef="#ctx0" brushRef="#br0" timeOffset="270">458 0,'0'0,"41"5,-41-5,0 0,0 0,0 0,73 16,-73-16,91 29,-91-29,119 32,-119-32,118 41,-118-41,89 50,-89-50,60 59,-60-59,22 73,-22-73,-27 78,27-78,-56 77,56-77,-57 74,57-74,-57 63,57-63,-40 44,40-44,-16 21,16-21,-11 16</inkml:trace>
</inkml:ink>
</file>

<file path=ppt/ink/ink97.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4:33.22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533 41,'0'0,"-13"-18,13 18,0 0,0 0,0 0,0 0,0 0,-30-17,30 17,0 0,-55-7,55 7,-69 8,69-8,-71 17,71-17,-55 34,55-34,-20 42,20-42,5 45,-5-45,39 44,-39-44,46 39,-46-39,33 28,-33-28,24 15,-24-15,14 2,-14-2,-10 4,10-4,-41 14,41-14,-64 24,64-24,-68 40,68-40,-79 66,79-66,-67 84,67-84,-43 88,43-88,-7 89,7-89,35 75,-35-75,72 40,-72-40,93 9,-93-9,65 6</inkml:trace>
  <inkml:trace contextRef="#ctx0" brushRef="#br0" timeOffset="450">1036 331,'0'0,"-20"-18,20 18,0 0,0 0,0 0,-47-13,47 13,-54 10,54-10,-78 50,78-50,-80 78,80-78,-65 96,65-96,-31 93,31-93,6 77,-6-77,40 51,-40-51,60 20,-60-20,69-12,-69 12,62-41,-62 41,47-68,-47 68,27-83,-27 83,19-79,-19 79,13-66,-13 66,2-47,-2 47,1-6,-1 6,-12 43,12-43,-16 88,16-88,0 106,0-106,23 92,-23-92,51 65,-51-65,63 15,-63-15,68-27,-68 27,60-75,-60 75,51-95,-51 95,51-86,-51 86,38-62,-38 62,26-43,-26 43,17-13,-17 13,-4 33,4-33,-13 66,13-66,-12 86,12-86,-10 76,10-76,-5 58,5-58,-4 41,4-41,-2 10,2-10,3-13,-3 13,5-48,-5 48,19-77,-19 77,37-115,-37 115,43-105,-43 105,54-91,-54 91,48-65,-48 65,38-45,-38 45,39-19,-39 19,36 0,-36 0,24 33,-24-33,10 68,-10-68,-8 105,8-105,-8 115,8-115,-2 111,2-111,14 113,-14-113,36 97,-36-97,51 54,-51-54,35 38</inkml:trace>
  <inkml:trace contextRef="#ctx0" brushRef="#br0" timeOffset="1430">1601 495,'0'0,"33"-23,-33 23,0 0,0 0,0 0,60-41,-60 41,65-46,-65 46,80-57,-80 57,69-57,-69 57,60-43,-60 43,41-30,-41 30,29-13,-29 13,18 21,-18-21,8 51,-8-51,-3 83,3-83,-10 104,10-104,-13 100,13-100,-16 82,16-82,-10 58,10-58,-7 40,7-40,-1 25,1-25,2-5,-2 5,12-31,-12 31,19-55,-19 55,36-70,-36 70,61-71,-61 71,64-52,-64 52,63-29,-63 29,76-8,-76 8,60 20,-60-20,49 45,-49-45,24 69,-24-69,3 92,-3-92,-5 97,5-97,-10 79,10-79,-6 55</inkml:trace>
</inkml:ink>
</file>

<file path=ppt/ink/ink98.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5:04.05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84 0,'0'0,"3"-2,-3 2,0 0,0 0,0 0,0 0,0 0,0 0,0 0,0 0,0 0,3 14,-3-14,0 0,0 0,0 0,0 0,0 0,7 35,-7-35,0 0,2 86,-2-86,-3 118,3-118,-14 148,14-148,-17 169,17-169,-16 167,16-167,-19 145,19-145,-14 104,14-104,-9 71,9-71,-7 16,7-16,6-36,-6 36,24-58,-24 58,34-49,-34 49,43-13,-43 13,51 20,-51-20,70 46,-70-46,85 51,-85-51,100 31,-100-31,69 21</inkml:trace>
  <inkml:trace contextRef="#ctx0" brushRef="#br0" timeOffset="400">798 468,'0'0,"-39"31,39-31,0 0,0 0,0 0,-45 75,45-75,-40 111,40-111,-23 119,23-119,16 106,-16-106,56 74,-56-74,82 37,-82-37,81-10,-81 10,76-49,-76 49,61-84,-61 84,36-101,-36 101,10-88,-10 88,-17-76,17 76,-57-48,57 48,-68-15,68 15,-69 14,69-14,-53 40,53-40,-39 29</inkml:trace>
  <inkml:trace contextRef="#ctx0" brushRef="#br0" timeOffset="800">1493 448,'0'0,"-44"20,44-20,0 0,0 0,0 0,-71 59,71-59,-90 110,90-110,-87 140,87-140,-54 117,54-117,-5 99,5-99,36 71,-36-71,77 37,-77-37,90-4,-90 4,88-40,-88 40,80-76,-80 76,61-102,-61 102,33-102,-33 102,9-82,-9 82,-20-64,20 64,-49-32,49 32,-60-22,60 22,-43-16</inkml:trace>
  <inkml:trace contextRef="#ctx0" brushRef="#br0" timeOffset="1200">1936 373,'0'0,"-14"53,14-53,0 0,0 0,0 0,-30 118,30-118,-39 142,39-142,-19 129,19-129,-3 95,3-95,-2 63,2-63,-1 23,1-23,-2-10,2 10,1-43,-1 43,17-78,-17 78,44-99,-44 99,62-81,-62 81,73-74,-73 74,82-53,-82 53,63-36,-63 36,46-25,-46 25,25-17,-25 17,-5 5,5-5,-30 13,30-13,-48 55,48-55,-51 72,51-72,-46 82,46-82,-16 80,16-80,10 75,-10-75,41 64,-41-64,78 39,-78-39,54 27</inkml:trace>
  <inkml:trace contextRef="#ctx0" brushRef="#br0" timeOffset="1710">2782 438,'0'0,"-34"-10,34 10,0 0,0 0,0 0,-49 1,49-1,-41 13,41-13,-32 20,32-20,-16 47,16-47,13 59,-13-59,38 71,-38-71,46 78,-46-78,33 78,-33-78,15 69,-15-69,-15 56,15-56,-26 48,26-48,-43 31,43-31,-47 13,47-13,-35-28,35 28,-12-66,12 66,-7-46</inkml:trace>
</inkml:ink>
</file>

<file path=ppt/ink/ink99.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535.9339" units="1/in"/>
          <inkml:channelProperty channel="Y" name="resolution" value="950.87061" units="1/in"/>
        </inkml:channelProperties>
      </inkml:inkSource>
      <inkml:timestamp xml:id="ts0" timeString="2015-09-24T08:45:06.14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299 0,'0'0,"1"22,-1-22,0 0,0 0,0 0,-6 61,6-61,-18 108,18-108,-22 129,22-129,-17 121,17-121,3 114,-3-114,2 86,-2-86,-6 26,6-26,-4 18</inkml:trace>
  <inkml:trace contextRef="#ctx0" brushRef="#br0" timeOffset="230">0 287,'0'0,"29"6,-29-6,0 0,0 0,0 0,61 2,-61-2,93 2,-93-2,103-7,-103 7,104-7,-104 7,84-7,-84 7,58-4,-58 4,17 6,-17-6,-10 38,10-38,-33 70,33-70,-36 88,36-88,-25 90,25-90,8 78,-8-78,42 67,-42-67,80 38,-80-38,92 10,-92-10,84-19,-84 19,72-49,-72 49,51-72,-51 72,32-79,-32 79,5-82,-5 82,-27-65,27 65,-49-47,49 47,-56-25,56 25,-57-7,57 7,-40-6,40 6,-28-3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414943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333064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1228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209341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259557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231061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394035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112293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233748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6133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224A0-BEE3-4F92-8D9A-23197D6044F1}" type="datetimeFigureOut">
              <a:rPr lang="en-GB" smtClean="0"/>
              <a:pPr/>
              <a:t>15/03/2016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245204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224A0-BEE3-4F92-8D9A-23197D6044F1}" type="datetimeFigureOut">
              <a:rPr lang="en-GB" smtClean="0"/>
              <a:pPr/>
              <a:t>15/03/2016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8A652-3D88-4D12-A93C-51CD2A723064}" type="slidenum">
              <a:rPr lang="en-GB" smtClean="0"/>
              <a:pPr/>
              <a:t>‹#›</a:t>
            </a:fld>
            <a:endParaRPr lang="en-GB"/>
          </a:p>
        </p:txBody>
      </p:sp>
    </p:spTree>
    <p:extLst>
      <p:ext uri="{BB962C8B-B14F-4D97-AF65-F5344CB8AC3E}">
        <p14:creationId xmlns="" xmlns:p14="http://schemas.microsoft.com/office/powerpoint/2010/main" val="310698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wwu.edu/depts/iep/cp/Conversation%20Partners%20Logo.gi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customXml" Target="../ink/ink13.xml"/><Relationship Id="rId117" Type="http://schemas.openxmlformats.org/officeDocument/2006/relationships/image" Target="../media/image61.emf"/><Relationship Id="rId21" Type="http://schemas.openxmlformats.org/officeDocument/2006/relationships/image" Target="../media/image13.emf"/><Relationship Id="rId42" Type="http://schemas.openxmlformats.org/officeDocument/2006/relationships/customXml" Target="../ink/ink21.xml"/><Relationship Id="rId47" Type="http://schemas.openxmlformats.org/officeDocument/2006/relationships/image" Target="../media/image26.emf"/><Relationship Id="rId63" Type="http://schemas.openxmlformats.org/officeDocument/2006/relationships/image" Target="../media/image34.emf"/><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47.emf"/><Relationship Id="rId112" Type="http://schemas.openxmlformats.org/officeDocument/2006/relationships/customXml" Target="../ink/ink56.xml"/><Relationship Id="rId16" Type="http://schemas.openxmlformats.org/officeDocument/2006/relationships/customXml" Target="../ink/ink8.xml"/><Relationship Id="rId107" Type="http://schemas.openxmlformats.org/officeDocument/2006/relationships/image" Target="../media/image56.emf"/><Relationship Id="rId11" Type="http://schemas.openxmlformats.org/officeDocument/2006/relationships/image" Target="../media/image8.emf"/><Relationship Id="rId32" Type="http://schemas.openxmlformats.org/officeDocument/2006/relationships/customXml" Target="../ink/ink16.xml"/><Relationship Id="rId37" Type="http://schemas.openxmlformats.org/officeDocument/2006/relationships/image" Target="../media/image21.emf"/><Relationship Id="rId53" Type="http://schemas.openxmlformats.org/officeDocument/2006/relationships/image" Target="../media/image29.emf"/><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2.emf"/><Relationship Id="rId102" Type="http://schemas.openxmlformats.org/officeDocument/2006/relationships/customXml" Target="../ink/ink51.xml"/><Relationship Id="rId123" Type="http://schemas.openxmlformats.org/officeDocument/2006/relationships/image" Target="../media/image64.emf"/><Relationship Id="rId5" Type="http://schemas.openxmlformats.org/officeDocument/2006/relationships/image" Target="../media/image5.emf"/><Relationship Id="rId61" Type="http://schemas.openxmlformats.org/officeDocument/2006/relationships/image" Target="../media/image33.emf"/><Relationship Id="rId82" Type="http://schemas.openxmlformats.org/officeDocument/2006/relationships/customXml" Target="../ink/ink41.xml"/><Relationship Id="rId90" Type="http://schemas.openxmlformats.org/officeDocument/2006/relationships/customXml" Target="../ink/ink45.xml"/><Relationship Id="rId95" Type="http://schemas.openxmlformats.org/officeDocument/2006/relationships/image" Target="../media/image50.emf"/><Relationship Id="rId19" Type="http://schemas.openxmlformats.org/officeDocument/2006/relationships/image" Target="../media/image12.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emf"/><Relationship Id="rId30" Type="http://schemas.openxmlformats.org/officeDocument/2006/relationships/customXml" Target="../ink/ink15.xml"/><Relationship Id="rId35" Type="http://schemas.openxmlformats.org/officeDocument/2006/relationships/image" Target="../media/image20.emf"/><Relationship Id="rId43" Type="http://schemas.openxmlformats.org/officeDocument/2006/relationships/image" Target="../media/image24.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7.emf"/><Relationship Id="rId77" Type="http://schemas.openxmlformats.org/officeDocument/2006/relationships/image" Target="../media/image41.emf"/><Relationship Id="rId100" Type="http://schemas.openxmlformats.org/officeDocument/2006/relationships/customXml" Target="../ink/ink50.xml"/><Relationship Id="rId105" Type="http://schemas.openxmlformats.org/officeDocument/2006/relationships/image" Target="../media/image55.emf"/><Relationship Id="rId113" Type="http://schemas.openxmlformats.org/officeDocument/2006/relationships/image" Target="../media/image59.emf"/><Relationship Id="rId118" Type="http://schemas.openxmlformats.org/officeDocument/2006/relationships/customXml" Target="../ink/ink59.xml"/><Relationship Id="rId8" Type="http://schemas.openxmlformats.org/officeDocument/2006/relationships/customXml" Target="../ink/ink4.xml"/><Relationship Id="rId51" Type="http://schemas.openxmlformats.org/officeDocument/2006/relationships/image" Target="../media/image28.emf"/><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45.emf"/><Relationship Id="rId93" Type="http://schemas.openxmlformats.org/officeDocument/2006/relationships/image" Target="../media/image49.emf"/><Relationship Id="rId98" Type="http://schemas.openxmlformats.org/officeDocument/2006/relationships/customXml" Target="../ink/ink49.xml"/><Relationship Id="rId121" Type="http://schemas.openxmlformats.org/officeDocument/2006/relationships/image" Target="../media/image63.emf"/><Relationship Id="rId3" Type="http://schemas.openxmlformats.org/officeDocument/2006/relationships/image" Target="../media/image4.emf"/><Relationship Id="rId12" Type="http://schemas.openxmlformats.org/officeDocument/2006/relationships/customXml" Target="../ink/ink6.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2.emf"/><Relationship Id="rId67" Type="http://schemas.openxmlformats.org/officeDocument/2006/relationships/image" Target="../media/image36.emf"/><Relationship Id="rId103" Type="http://schemas.openxmlformats.org/officeDocument/2006/relationships/image" Target="../media/image54.emf"/><Relationship Id="rId108" Type="http://schemas.openxmlformats.org/officeDocument/2006/relationships/customXml" Target="../ink/ink54.xml"/><Relationship Id="rId116" Type="http://schemas.openxmlformats.org/officeDocument/2006/relationships/customXml" Target="../ink/ink58.xml"/><Relationship Id="rId20" Type="http://schemas.openxmlformats.org/officeDocument/2006/relationships/customXml" Target="../ink/ink10.xml"/><Relationship Id="rId41" Type="http://schemas.openxmlformats.org/officeDocument/2006/relationships/image" Target="../media/image23.emf"/><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0.emf"/><Relationship Id="rId83" Type="http://schemas.openxmlformats.org/officeDocument/2006/relationships/image" Target="../media/image44.emf"/><Relationship Id="rId88" Type="http://schemas.openxmlformats.org/officeDocument/2006/relationships/customXml" Target="../ink/ink44.xml"/><Relationship Id="rId91" Type="http://schemas.openxmlformats.org/officeDocument/2006/relationships/image" Target="../media/image48.emf"/><Relationship Id="rId96" Type="http://schemas.openxmlformats.org/officeDocument/2006/relationships/customXml" Target="../ink/ink48.xml"/><Relationship Id="rId111"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7.emf"/><Relationship Id="rId57" Type="http://schemas.openxmlformats.org/officeDocument/2006/relationships/image" Target="../media/image31.emf"/><Relationship Id="rId106" Type="http://schemas.openxmlformats.org/officeDocument/2006/relationships/customXml" Target="../ink/ink53.xml"/><Relationship Id="rId114" Type="http://schemas.openxmlformats.org/officeDocument/2006/relationships/customXml" Target="../ink/ink57.xml"/><Relationship Id="rId119" Type="http://schemas.openxmlformats.org/officeDocument/2006/relationships/image" Target="../media/image62.emf"/><Relationship Id="rId10" Type="http://schemas.openxmlformats.org/officeDocument/2006/relationships/customXml" Target="../ink/ink5.xml"/><Relationship Id="rId31" Type="http://schemas.openxmlformats.org/officeDocument/2006/relationships/image" Target="../media/image18.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5.emf"/><Relationship Id="rId73" Type="http://schemas.openxmlformats.org/officeDocument/2006/relationships/image" Target="../media/image39.emf"/><Relationship Id="rId78" Type="http://schemas.openxmlformats.org/officeDocument/2006/relationships/customXml" Target="../ink/ink39.xml"/><Relationship Id="rId81" Type="http://schemas.openxmlformats.org/officeDocument/2006/relationships/image" Target="../media/image43.emf"/><Relationship Id="rId86" Type="http://schemas.openxmlformats.org/officeDocument/2006/relationships/customXml" Target="../ink/ink43.xml"/><Relationship Id="rId94" Type="http://schemas.openxmlformats.org/officeDocument/2006/relationships/customXml" Target="../ink/ink47.xml"/><Relationship Id="rId99" Type="http://schemas.openxmlformats.org/officeDocument/2006/relationships/image" Target="../media/image52.emf"/><Relationship Id="rId101" Type="http://schemas.openxmlformats.org/officeDocument/2006/relationships/image" Target="../media/image53.emf"/><Relationship Id="rId122" Type="http://schemas.openxmlformats.org/officeDocument/2006/relationships/customXml" Target="../ink/ink61.xml"/><Relationship Id="rId4" Type="http://schemas.openxmlformats.org/officeDocument/2006/relationships/customXml" Target="../ink/ink2.xml"/><Relationship Id="rId9" Type="http://schemas.openxmlformats.org/officeDocument/2006/relationships/image" Target="../media/image7.emf"/><Relationship Id="rId13" Type="http://schemas.openxmlformats.org/officeDocument/2006/relationships/image" Target="../media/image9.emf"/><Relationship Id="rId18" Type="http://schemas.openxmlformats.org/officeDocument/2006/relationships/customXml" Target="../ink/ink9.xml"/><Relationship Id="rId39" Type="http://schemas.openxmlformats.org/officeDocument/2006/relationships/image" Target="../media/image22.emf"/><Relationship Id="rId109" Type="http://schemas.openxmlformats.org/officeDocument/2006/relationships/image" Target="../media/image57.emf"/><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0.emf"/><Relationship Id="rId76" Type="http://schemas.openxmlformats.org/officeDocument/2006/relationships/customXml" Target="../ink/ink38.xml"/><Relationship Id="rId97" Type="http://schemas.openxmlformats.org/officeDocument/2006/relationships/image" Target="../media/image51.emf"/><Relationship Id="rId104" Type="http://schemas.openxmlformats.org/officeDocument/2006/relationships/customXml" Target="../ink/ink52.xml"/><Relationship Id="rId120" Type="http://schemas.openxmlformats.org/officeDocument/2006/relationships/customXml" Target="../ink/ink60.xml"/><Relationship Id="rId7" Type="http://schemas.openxmlformats.org/officeDocument/2006/relationships/image" Target="../media/image6.emf"/><Relationship Id="rId71" Type="http://schemas.openxmlformats.org/officeDocument/2006/relationships/image" Target="../media/image38.emf"/><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17.emf"/><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5.emf"/><Relationship Id="rId66" Type="http://schemas.openxmlformats.org/officeDocument/2006/relationships/customXml" Target="../ink/ink33.xml"/><Relationship Id="rId87" Type="http://schemas.openxmlformats.org/officeDocument/2006/relationships/image" Target="../media/image46.emf"/><Relationship Id="rId110" Type="http://schemas.openxmlformats.org/officeDocument/2006/relationships/customXml" Target="../ink/ink55.xml"/><Relationship Id="rId115" Type="http://schemas.openxmlformats.org/officeDocument/2006/relationships/image" Target="../media/image60.emf"/></Relationships>
</file>

<file path=ppt/slides/_rels/slide6.xml.rels><?xml version="1.0" encoding="UTF-8" standalone="yes"?>
<Relationships xmlns="http://schemas.openxmlformats.org/package/2006/relationships"><Relationship Id="rId26" Type="http://schemas.openxmlformats.org/officeDocument/2006/relationships/customXml" Target="../ink/ink74.xml"/><Relationship Id="rId21" Type="http://schemas.openxmlformats.org/officeDocument/2006/relationships/image" Target="../media/image74.emf"/><Relationship Id="rId34" Type="http://schemas.openxmlformats.org/officeDocument/2006/relationships/customXml" Target="../ink/ink78.xml"/><Relationship Id="rId42" Type="http://schemas.openxmlformats.org/officeDocument/2006/relationships/customXml" Target="../ink/ink82.xml"/><Relationship Id="rId47" Type="http://schemas.openxmlformats.org/officeDocument/2006/relationships/image" Target="../media/image87.emf"/><Relationship Id="rId50" Type="http://schemas.openxmlformats.org/officeDocument/2006/relationships/customXml" Target="../ink/ink86.xml"/><Relationship Id="rId55" Type="http://schemas.openxmlformats.org/officeDocument/2006/relationships/image" Target="../media/image91.emf"/><Relationship Id="rId63" Type="http://schemas.openxmlformats.org/officeDocument/2006/relationships/image" Target="../media/image95.emf"/><Relationship Id="rId68" Type="http://schemas.openxmlformats.org/officeDocument/2006/relationships/customXml" Target="../ink/ink95.xml"/><Relationship Id="rId76" Type="http://schemas.openxmlformats.org/officeDocument/2006/relationships/customXml" Target="../ink/ink99.xml"/><Relationship Id="rId84" Type="http://schemas.openxmlformats.org/officeDocument/2006/relationships/customXml" Target="../ink/ink103.xml"/><Relationship Id="rId89" Type="http://schemas.openxmlformats.org/officeDocument/2006/relationships/image" Target="../media/image108.emf"/><Relationship Id="rId97" Type="http://schemas.openxmlformats.org/officeDocument/2006/relationships/image" Target="../media/image112.emf"/><Relationship Id="rId7" Type="http://schemas.openxmlformats.org/officeDocument/2006/relationships/image" Target="../media/image67.emf"/><Relationship Id="rId71" Type="http://schemas.openxmlformats.org/officeDocument/2006/relationships/image" Target="../media/image99.emf"/><Relationship Id="rId92" Type="http://schemas.openxmlformats.org/officeDocument/2006/relationships/customXml" Target="../ink/ink107.xml"/><Relationship Id="rId2" Type="http://schemas.openxmlformats.org/officeDocument/2006/relationships/customXml" Target="../ink/ink62.xml"/><Relationship Id="rId16" Type="http://schemas.openxmlformats.org/officeDocument/2006/relationships/customXml" Target="../ink/ink69.xml"/><Relationship Id="rId29" Type="http://schemas.openxmlformats.org/officeDocument/2006/relationships/image" Target="../media/image78.emf"/><Relationship Id="rId11" Type="http://schemas.openxmlformats.org/officeDocument/2006/relationships/image" Target="../media/image69.emf"/><Relationship Id="rId24" Type="http://schemas.openxmlformats.org/officeDocument/2006/relationships/customXml" Target="../ink/ink73.xml"/><Relationship Id="rId32" Type="http://schemas.openxmlformats.org/officeDocument/2006/relationships/customXml" Target="../ink/ink77.xml"/><Relationship Id="rId37" Type="http://schemas.openxmlformats.org/officeDocument/2006/relationships/image" Target="../media/image82.emf"/><Relationship Id="rId40" Type="http://schemas.openxmlformats.org/officeDocument/2006/relationships/customXml" Target="../ink/ink81.xml"/><Relationship Id="rId45" Type="http://schemas.openxmlformats.org/officeDocument/2006/relationships/image" Target="../media/image86.emf"/><Relationship Id="rId53" Type="http://schemas.openxmlformats.org/officeDocument/2006/relationships/image" Target="../media/image90.emf"/><Relationship Id="rId58" Type="http://schemas.openxmlformats.org/officeDocument/2006/relationships/customXml" Target="../ink/ink90.xml"/><Relationship Id="rId66" Type="http://schemas.openxmlformats.org/officeDocument/2006/relationships/customXml" Target="../ink/ink94.xml"/><Relationship Id="rId74" Type="http://schemas.openxmlformats.org/officeDocument/2006/relationships/customXml" Target="../ink/ink98.xml"/><Relationship Id="rId79" Type="http://schemas.openxmlformats.org/officeDocument/2006/relationships/image" Target="../media/image103.emf"/><Relationship Id="rId87" Type="http://schemas.openxmlformats.org/officeDocument/2006/relationships/image" Target="../media/image107.emf"/><Relationship Id="rId5" Type="http://schemas.openxmlformats.org/officeDocument/2006/relationships/image" Target="../media/image66.emf"/><Relationship Id="rId61" Type="http://schemas.openxmlformats.org/officeDocument/2006/relationships/image" Target="../media/image94.emf"/><Relationship Id="rId82" Type="http://schemas.openxmlformats.org/officeDocument/2006/relationships/customXml" Target="../ink/ink102.xml"/><Relationship Id="rId90" Type="http://schemas.openxmlformats.org/officeDocument/2006/relationships/customXml" Target="../ink/ink106.xml"/><Relationship Id="rId95" Type="http://schemas.openxmlformats.org/officeDocument/2006/relationships/image" Target="../media/image111.emf"/><Relationship Id="rId19" Type="http://schemas.openxmlformats.org/officeDocument/2006/relationships/image" Target="../media/image73.emf"/><Relationship Id="rId14" Type="http://schemas.openxmlformats.org/officeDocument/2006/relationships/customXml" Target="../ink/ink68.xml"/><Relationship Id="rId22" Type="http://schemas.openxmlformats.org/officeDocument/2006/relationships/customXml" Target="../ink/ink72.xml"/><Relationship Id="rId27" Type="http://schemas.openxmlformats.org/officeDocument/2006/relationships/image" Target="../media/image77.emf"/><Relationship Id="rId30" Type="http://schemas.openxmlformats.org/officeDocument/2006/relationships/customXml" Target="../ink/ink76.xml"/><Relationship Id="rId35" Type="http://schemas.openxmlformats.org/officeDocument/2006/relationships/image" Target="../media/image81.emf"/><Relationship Id="rId43" Type="http://schemas.openxmlformats.org/officeDocument/2006/relationships/image" Target="../media/image85.emf"/><Relationship Id="rId48" Type="http://schemas.openxmlformats.org/officeDocument/2006/relationships/customXml" Target="../ink/ink85.xml"/><Relationship Id="rId56" Type="http://schemas.openxmlformats.org/officeDocument/2006/relationships/customXml" Target="../ink/ink89.xml"/><Relationship Id="rId64" Type="http://schemas.openxmlformats.org/officeDocument/2006/relationships/customXml" Target="../ink/ink93.xml"/><Relationship Id="rId69" Type="http://schemas.openxmlformats.org/officeDocument/2006/relationships/image" Target="../media/image98.emf"/><Relationship Id="rId77" Type="http://schemas.openxmlformats.org/officeDocument/2006/relationships/image" Target="../media/image102.emf"/><Relationship Id="rId8" Type="http://schemas.openxmlformats.org/officeDocument/2006/relationships/customXml" Target="../ink/ink65.xml"/><Relationship Id="rId51" Type="http://schemas.openxmlformats.org/officeDocument/2006/relationships/image" Target="../media/image89.emf"/><Relationship Id="rId72" Type="http://schemas.openxmlformats.org/officeDocument/2006/relationships/customXml" Target="../ink/ink97.xml"/><Relationship Id="rId80" Type="http://schemas.openxmlformats.org/officeDocument/2006/relationships/customXml" Target="../ink/ink101.xml"/><Relationship Id="rId85" Type="http://schemas.openxmlformats.org/officeDocument/2006/relationships/image" Target="../media/image106.emf"/><Relationship Id="rId93" Type="http://schemas.openxmlformats.org/officeDocument/2006/relationships/image" Target="../media/image110.emf"/><Relationship Id="rId3" Type="http://schemas.openxmlformats.org/officeDocument/2006/relationships/image" Target="../media/image65.emf"/><Relationship Id="rId12" Type="http://schemas.openxmlformats.org/officeDocument/2006/relationships/customXml" Target="../ink/ink67.xml"/><Relationship Id="rId17" Type="http://schemas.openxmlformats.org/officeDocument/2006/relationships/image" Target="../media/image72.emf"/><Relationship Id="rId25" Type="http://schemas.openxmlformats.org/officeDocument/2006/relationships/image" Target="../media/image76.emf"/><Relationship Id="rId33" Type="http://schemas.openxmlformats.org/officeDocument/2006/relationships/image" Target="../media/image80.emf"/><Relationship Id="rId38" Type="http://schemas.openxmlformats.org/officeDocument/2006/relationships/customXml" Target="../ink/ink80.xml"/><Relationship Id="rId46" Type="http://schemas.openxmlformats.org/officeDocument/2006/relationships/customXml" Target="../ink/ink84.xml"/><Relationship Id="rId59" Type="http://schemas.openxmlformats.org/officeDocument/2006/relationships/image" Target="../media/image93.emf"/><Relationship Id="rId67" Type="http://schemas.openxmlformats.org/officeDocument/2006/relationships/image" Target="../media/image97.emf"/><Relationship Id="rId20" Type="http://schemas.openxmlformats.org/officeDocument/2006/relationships/customXml" Target="../ink/ink71.xml"/><Relationship Id="rId41" Type="http://schemas.openxmlformats.org/officeDocument/2006/relationships/image" Target="../media/image84.emf"/><Relationship Id="rId54" Type="http://schemas.openxmlformats.org/officeDocument/2006/relationships/customXml" Target="../ink/ink88.xml"/><Relationship Id="rId62" Type="http://schemas.openxmlformats.org/officeDocument/2006/relationships/customXml" Target="../ink/ink92.xml"/><Relationship Id="rId70" Type="http://schemas.openxmlformats.org/officeDocument/2006/relationships/customXml" Target="../ink/ink96.xml"/><Relationship Id="rId75" Type="http://schemas.openxmlformats.org/officeDocument/2006/relationships/image" Target="../media/image101.emf"/><Relationship Id="rId83" Type="http://schemas.openxmlformats.org/officeDocument/2006/relationships/image" Target="../media/image105.emf"/><Relationship Id="rId88" Type="http://schemas.openxmlformats.org/officeDocument/2006/relationships/customXml" Target="../ink/ink105.xml"/><Relationship Id="rId91" Type="http://schemas.openxmlformats.org/officeDocument/2006/relationships/image" Target="../media/image109.emf"/><Relationship Id="rId96" Type="http://schemas.openxmlformats.org/officeDocument/2006/relationships/customXml" Target="../ink/ink109.xml"/><Relationship Id="rId1" Type="http://schemas.openxmlformats.org/officeDocument/2006/relationships/slideLayout" Target="../slideLayouts/slideLayout2.xml"/><Relationship Id="rId6" Type="http://schemas.openxmlformats.org/officeDocument/2006/relationships/customXml" Target="../ink/ink64.xml"/><Relationship Id="rId15" Type="http://schemas.openxmlformats.org/officeDocument/2006/relationships/image" Target="../media/image71.emf"/><Relationship Id="rId23" Type="http://schemas.openxmlformats.org/officeDocument/2006/relationships/image" Target="../media/image75.emf"/><Relationship Id="rId28" Type="http://schemas.openxmlformats.org/officeDocument/2006/relationships/customXml" Target="../ink/ink75.xml"/><Relationship Id="rId36" Type="http://schemas.openxmlformats.org/officeDocument/2006/relationships/customXml" Target="../ink/ink79.xml"/><Relationship Id="rId49" Type="http://schemas.openxmlformats.org/officeDocument/2006/relationships/image" Target="../media/image88.emf"/><Relationship Id="rId57" Type="http://schemas.openxmlformats.org/officeDocument/2006/relationships/image" Target="../media/image92.emf"/><Relationship Id="rId10" Type="http://schemas.openxmlformats.org/officeDocument/2006/relationships/customXml" Target="../ink/ink66.xml"/><Relationship Id="rId31" Type="http://schemas.openxmlformats.org/officeDocument/2006/relationships/image" Target="../media/image79.emf"/><Relationship Id="rId44" Type="http://schemas.openxmlformats.org/officeDocument/2006/relationships/customXml" Target="../ink/ink83.xml"/><Relationship Id="rId52" Type="http://schemas.openxmlformats.org/officeDocument/2006/relationships/customXml" Target="../ink/ink87.xml"/><Relationship Id="rId60" Type="http://schemas.openxmlformats.org/officeDocument/2006/relationships/customXml" Target="../ink/ink91.xml"/><Relationship Id="rId65" Type="http://schemas.openxmlformats.org/officeDocument/2006/relationships/image" Target="../media/image96.emf"/><Relationship Id="rId73" Type="http://schemas.openxmlformats.org/officeDocument/2006/relationships/image" Target="../media/image100.emf"/><Relationship Id="rId78" Type="http://schemas.openxmlformats.org/officeDocument/2006/relationships/customXml" Target="../ink/ink100.xml"/><Relationship Id="rId81" Type="http://schemas.openxmlformats.org/officeDocument/2006/relationships/image" Target="../media/image104.emf"/><Relationship Id="rId86" Type="http://schemas.openxmlformats.org/officeDocument/2006/relationships/customXml" Target="../ink/ink104.xml"/><Relationship Id="rId94" Type="http://schemas.openxmlformats.org/officeDocument/2006/relationships/customXml" Target="../ink/ink108.xml"/><Relationship Id="rId4" Type="http://schemas.openxmlformats.org/officeDocument/2006/relationships/customXml" Target="../ink/ink63.xml"/><Relationship Id="rId9" Type="http://schemas.openxmlformats.org/officeDocument/2006/relationships/image" Target="../media/image68.emf"/><Relationship Id="rId13" Type="http://schemas.openxmlformats.org/officeDocument/2006/relationships/image" Target="../media/image70.emf"/><Relationship Id="rId18" Type="http://schemas.openxmlformats.org/officeDocument/2006/relationships/customXml" Target="../ink/ink70.xml"/><Relationship Id="rId39" Type="http://schemas.openxmlformats.org/officeDocument/2006/relationships/image" Target="../media/image83.emf"/></Relationships>
</file>

<file path=ppt/slides/_rels/slide7.xml.rels><?xml version="1.0" encoding="UTF-8" standalone="yes"?>
<Relationships xmlns="http://schemas.openxmlformats.org/package/2006/relationships"><Relationship Id="rId13" Type="http://schemas.openxmlformats.org/officeDocument/2006/relationships/image" Target="../media/image118.emf"/><Relationship Id="rId18" Type="http://schemas.openxmlformats.org/officeDocument/2006/relationships/customXml" Target="../ink/ink118.xml"/><Relationship Id="rId26" Type="http://schemas.openxmlformats.org/officeDocument/2006/relationships/customXml" Target="../ink/ink122.xml"/><Relationship Id="rId39" Type="http://schemas.openxmlformats.org/officeDocument/2006/relationships/image" Target="../media/image131.emf"/><Relationship Id="rId21" Type="http://schemas.openxmlformats.org/officeDocument/2006/relationships/image" Target="../media/image122.emf"/><Relationship Id="rId34" Type="http://schemas.openxmlformats.org/officeDocument/2006/relationships/customXml" Target="../ink/ink126.xml"/><Relationship Id="rId42" Type="http://schemas.openxmlformats.org/officeDocument/2006/relationships/customXml" Target="../ink/ink130.xml"/><Relationship Id="rId47" Type="http://schemas.openxmlformats.org/officeDocument/2006/relationships/image" Target="../media/image135.emf"/><Relationship Id="rId50" Type="http://schemas.openxmlformats.org/officeDocument/2006/relationships/customXml" Target="../ink/ink134.xml"/><Relationship Id="rId55" Type="http://schemas.openxmlformats.org/officeDocument/2006/relationships/image" Target="../media/image139.emf"/><Relationship Id="rId7" Type="http://schemas.openxmlformats.org/officeDocument/2006/relationships/image" Target="../media/image115.emf"/><Relationship Id="rId12" Type="http://schemas.openxmlformats.org/officeDocument/2006/relationships/customXml" Target="../ink/ink115.xml"/><Relationship Id="rId17" Type="http://schemas.openxmlformats.org/officeDocument/2006/relationships/image" Target="../media/image120.emf"/><Relationship Id="rId25" Type="http://schemas.openxmlformats.org/officeDocument/2006/relationships/image" Target="../media/image124.emf"/><Relationship Id="rId33" Type="http://schemas.openxmlformats.org/officeDocument/2006/relationships/image" Target="../media/image128.emf"/><Relationship Id="rId38" Type="http://schemas.openxmlformats.org/officeDocument/2006/relationships/customXml" Target="../ink/ink128.xml"/><Relationship Id="rId46" Type="http://schemas.openxmlformats.org/officeDocument/2006/relationships/customXml" Target="../ink/ink132.xml"/><Relationship Id="rId2" Type="http://schemas.openxmlformats.org/officeDocument/2006/relationships/customXml" Target="../ink/ink110.xml"/><Relationship Id="rId16" Type="http://schemas.openxmlformats.org/officeDocument/2006/relationships/customXml" Target="../ink/ink117.xml"/><Relationship Id="rId20" Type="http://schemas.openxmlformats.org/officeDocument/2006/relationships/customXml" Target="../ink/ink119.xml"/><Relationship Id="rId29" Type="http://schemas.openxmlformats.org/officeDocument/2006/relationships/image" Target="../media/image126.emf"/><Relationship Id="rId41" Type="http://schemas.openxmlformats.org/officeDocument/2006/relationships/image" Target="../media/image132.emf"/><Relationship Id="rId54" Type="http://schemas.openxmlformats.org/officeDocument/2006/relationships/customXml" Target="../ink/ink136.xml"/><Relationship Id="rId1" Type="http://schemas.openxmlformats.org/officeDocument/2006/relationships/slideLayout" Target="../slideLayouts/slideLayout2.xml"/><Relationship Id="rId6" Type="http://schemas.openxmlformats.org/officeDocument/2006/relationships/customXml" Target="../ink/ink112.xml"/><Relationship Id="rId11" Type="http://schemas.openxmlformats.org/officeDocument/2006/relationships/image" Target="../media/image117.emf"/><Relationship Id="rId24" Type="http://schemas.openxmlformats.org/officeDocument/2006/relationships/customXml" Target="../ink/ink121.xml"/><Relationship Id="rId32" Type="http://schemas.openxmlformats.org/officeDocument/2006/relationships/customXml" Target="../ink/ink125.xml"/><Relationship Id="rId37" Type="http://schemas.openxmlformats.org/officeDocument/2006/relationships/image" Target="../media/image130.emf"/><Relationship Id="rId40" Type="http://schemas.openxmlformats.org/officeDocument/2006/relationships/customXml" Target="../ink/ink129.xml"/><Relationship Id="rId45" Type="http://schemas.openxmlformats.org/officeDocument/2006/relationships/image" Target="../media/image134.emf"/><Relationship Id="rId53" Type="http://schemas.openxmlformats.org/officeDocument/2006/relationships/image" Target="../media/image138.emf"/><Relationship Id="rId5" Type="http://schemas.openxmlformats.org/officeDocument/2006/relationships/image" Target="../media/image114.emf"/><Relationship Id="rId15" Type="http://schemas.openxmlformats.org/officeDocument/2006/relationships/image" Target="../media/image119.emf"/><Relationship Id="rId23" Type="http://schemas.openxmlformats.org/officeDocument/2006/relationships/image" Target="../media/image123.emf"/><Relationship Id="rId28" Type="http://schemas.openxmlformats.org/officeDocument/2006/relationships/customXml" Target="../ink/ink123.xml"/><Relationship Id="rId36" Type="http://schemas.openxmlformats.org/officeDocument/2006/relationships/customXml" Target="../ink/ink127.xml"/><Relationship Id="rId49" Type="http://schemas.openxmlformats.org/officeDocument/2006/relationships/image" Target="../media/image136.emf"/><Relationship Id="rId10" Type="http://schemas.openxmlformats.org/officeDocument/2006/relationships/customXml" Target="../ink/ink114.xml"/><Relationship Id="rId19" Type="http://schemas.openxmlformats.org/officeDocument/2006/relationships/image" Target="../media/image121.emf"/><Relationship Id="rId31" Type="http://schemas.openxmlformats.org/officeDocument/2006/relationships/image" Target="../media/image127.emf"/><Relationship Id="rId44" Type="http://schemas.openxmlformats.org/officeDocument/2006/relationships/customXml" Target="../ink/ink131.xml"/><Relationship Id="rId52" Type="http://schemas.openxmlformats.org/officeDocument/2006/relationships/customXml" Target="../ink/ink135.xml"/><Relationship Id="rId4" Type="http://schemas.openxmlformats.org/officeDocument/2006/relationships/customXml" Target="../ink/ink111.xml"/><Relationship Id="rId9" Type="http://schemas.openxmlformats.org/officeDocument/2006/relationships/image" Target="../media/image116.emf"/><Relationship Id="rId14" Type="http://schemas.openxmlformats.org/officeDocument/2006/relationships/customXml" Target="../ink/ink116.xml"/><Relationship Id="rId22" Type="http://schemas.openxmlformats.org/officeDocument/2006/relationships/customXml" Target="../ink/ink120.xml"/><Relationship Id="rId27" Type="http://schemas.openxmlformats.org/officeDocument/2006/relationships/image" Target="../media/image125.emf"/><Relationship Id="rId30" Type="http://schemas.openxmlformats.org/officeDocument/2006/relationships/customXml" Target="../ink/ink124.xml"/><Relationship Id="rId35" Type="http://schemas.openxmlformats.org/officeDocument/2006/relationships/image" Target="../media/image129.emf"/><Relationship Id="rId43" Type="http://schemas.openxmlformats.org/officeDocument/2006/relationships/image" Target="../media/image133.emf"/><Relationship Id="rId48" Type="http://schemas.openxmlformats.org/officeDocument/2006/relationships/customXml" Target="../ink/ink133.xml"/><Relationship Id="rId8" Type="http://schemas.openxmlformats.org/officeDocument/2006/relationships/customXml" Target="../ink/ink113.xml"/><Relationship Id="rId51" Type="http://schemas.openxmlformats.org/officeDocument/2006/relationships/image" Target="../media/image137.emf"/><Relationship Id="rId3" Type="http://schemas.openxmlformats.org/officeDocument/2006/relationships/image" Target="../media/image113.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8381" y="254357"/>
            <a:ext cx="6168981" cy="785612"/>
          </a:xfrm>
          <a:solidFill>
            <a:srgbClr val="92D050"/>
          </a:solidFill>
        </p:spPr>
        <p:txBody>
          <a:bodyPr>
            <a:normAutofit fontScale="92500" lnSpcReduction="10000"/>
          </a:bodyPr>
          <a:lstStyle/>
          <a:p>
            <a:r>
              <a:rPr lang="en-GB" dirty="0" smtClean="0">
                <a:latin typeface="Kristen ITC" panose="03050502040202030202" pitchFamily="66" charset="0"/>
              </a:rPr>
              <a:t>Title: Hawk Roosting</a:t>
            </a:r>
          </a:p>
          <a:p>
            <a:r>
              <a:rPr lang="en-GB" dirty="0" smtClean="0">
                <a:latin typeface="Kristen ITC" panose="03050502040202030202" pitchFamily="66" charset="0"/>
              </a:rPr>
              <a:t>LO: Analyse attitudes towards death</a:t>
            </a:r>
            <a:endParaRPr lang="en-GB" dirty="0">
              <a:latin typeface="Kristen ITC" panose="03050502040202030202" pitchFamily="66" charset="0"/>
            </a:endParaRPr>
          </a:p>
        </p:txBody>
      </p:sp>
      <p:sp>
        <p:nvSpPr>
          <p:cNvPr id="4" name="TextBox 3"/>
          <p:cNvSpPr txBox="1"/>
          <p:nvPr/>
        </p:nvSpPr>
        <p:spPr>
          <a:xfrm>
            <a:off x="128794" y="1352282"/>
            <a:ext cx="5422007" cy="4832092"/>
          </a:xfrm>
          <a:prstGeom prst="rect">
            <a:avLst/>
          </a:prstGeom>
          <a:solidFill>
            <a:srgbClr val="00B0F0"/>
          </a:solidFill>
        </p:spPr>
        <p:txBody>
          <a:bodyPr wrap="square" rtlCol="0">
            <a:spAutoFit/>
          </a:bodyPr>
          <a:lstStyle/>
          <a:p>
            <a:r>
              <a:rPr lang="en-GB" sz="2800" dirty="0" smtClean="0">
                <a:latin typeface="Kristen ITC" panose="03050502040202030202" pitchFamily="66" charset="0"/>
              </a:rPr>
              <a:t>These are all key terms which you will discover today.</a:t>
            </a:r>
          </a:p>
          <a:p>
            <a:r>
              <a:rPr lang="en-GB" sz="2800" dirty="0" smtClean="0">
                <a:latin typeface="Kristen ITC" panose="03050502040202030202" pitchFamily="66" charset="0"/>
              </a:rPr>
              <a:t>Match up the correct word with the definition and write it in your book:</a:t>
            </a:r>
          </a:p>
          <a:p>
            <a:pPr marL="514350" indent="-514350">
              <a:buFont typeface="+mj-lt"/>
              <a:buAutoNum type="arabicPeriod"/>
            </a:pPr>
            <a:r>
              <a:rPr lang="en-GB" sz="2800" dirty="0" smtClean="0">
                <a:latin typeface="Kristen ITC" panose="03050502040202030202" pitchFamily="66" charset="0"/>
              </a:rPr>
              <a:t>Dramatic monologue</a:t>
            </a:r>
          </a:p>
          <a:p>
            <a:pPr marL="514350" indent="-514350">
              <a:buFont typeface="+mj-lt"/>
              <a:buAutoNum type="arabicPeriod"/>
            </a:pPr>
            <a:r>
              <a:rPr lang="en-GB" sz="2800" dirty="0" smtClean="0">
                <a:latin typeface="Kristen ITC" panose="03050502040202030202" pitchFamily="66" charset="0"/>
              </a:rPr>
              <a:t>Semantic field</a:t>
            </a:r>
          </a:p>
          <a:p>
            <a:pPr marL="514350" indent="-514350">
              <a:buFont typeface="+mj-lt"/>
              <a:buAutoNum type="arabicPeriod"/>
            </a:pPr>
            <a:r>
              <a:rPr lang="en-GB" sz="2800" dirty="0">
                <a:solidFill>
                  <a:prstClr val="black"/>
                </a:solidFill>
                <a:latin typeface="Kristen ITC" panose="03050502040202030202" pitchFamily="66" charset="0"/>
              </a:rPr>
              <a:t>Sophistry</a:t>
            </a:r>
            <a:r>
              <a:rPr lang="en-GB" sz="2800" dirty="0" smtClean="0">
                <a:latin typeface="Kristen ITC" panose="03050502040202030202" pitchFamily="66" charset="0"/>
              </a:rPr>
              <a:t> </a:t>
            </a:r>
          </a:p>
          <a:p>
            <a:pPr marL="514350" indent="-514350">
              <a:buFont typeface="+mj-lt"/>
              <a:buAutoNum type="arabicPeriod"/>
            </a:pPr>
            <a:r>
              <a:rPr lang="en-GB" sz="2800" dirty="0" smtClean="0">
                <a:latin typeface="Kristen ITC" panose="03050502040202030202" pitchFamily="66" charset="0"/>
              </a:rPr>
              <a:t>Dictator</a:t>
            </a:r>
          </a:p>
          <a:p>
            <a:pPr marL="514350" indent="-514350">
              <a:buFont typeface="+mj-lt"/>
              <a:buAutoNum type="arabicPeriod"/>
            </a:pPr>
            <a:r>
              <a:rPr lang="en-GB" sz="2800" dirty="0" smtClean="0">
                <a:latin typeface="Kristen ITC" panose="03050502040202030202" pitchFamily="66" charset="0"/>
              </a:rPr>
              <a:t>Oxymoron</a:t>
            </a:r>
          </a:p>
          <a:p>
            <a:pPr marL="514350" indent="-514350">
              <a:buFont typeface="+mj-lt"/>
              <a:buAutoNum type="arabicPeriod"/>
            </a:pPr>
            <a:r>
              <a:rPr lang="en-GB" sz="2800" dirty="0" smtClean="0">
                <a:latin typeface="Kristen ITC" panose="03050502040202030202" pitchFamily="66" charset="0"/>
              </a:rPr>
              <a:t>Buoyancy</a:t>
            </a:r>
            <a:endParaRPr lang="en-GB" sz="2800" dirty="0">
              <a:latin typeface="Kristen ITC" panose="03050502040202030202" pitchFamily="66"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330556866"/>
              </p:ext>
            </p:extLst>
          </p:nvPr>
        </p:nvGraphicFramePr>
        <p:xfrm>
          <a:off x="5653831" y="1352282"/>
          <a:ext cx="6284889" cy="4950637"/>
        </p:xfrm>
        <a:graphic>
          <a:graphicData uri="http://schemas.openxmlformats.org/drawingml/2006/table">
            <a:tbl>
              <a:tblPr firstRow="1" bandRow="1">
                <a:tableStyleId>{5940675A-B579-460E-94D1-54222C63F5DA}</a:tableStyleId>
              </a:tblPr>
              <a:tblGrid>
                <a:gridCol w="6284889"/>
              </a:tblGrid>
              <a:tr h="835837">
                <a:tc>
                  <a:txBody>
                    <a:bodyPr/>
                    <a:lstStyle/>
                    <a:p>
                      <a:r>
                        <a:rPr lang="en-GB" sz="2400" dirty="0" smtClean="0">
                          <a:latin typeface="Kristen ITC" panose="03050502040202030202" pitchFamily="66" charset="0"/>
                        </a:rPr>
                        <a:t>Cheerful and optimistic attitude/the</a:t>
                      </a:r>
                      <a:r>
                        <a:rPr lang="en-GB" sz="2400" baseline="0" dirty="0" smtClean="0">
                          <a:latin typeface="Kristen ITC" panose="03050502040202030202" pitchFamily="66" charset="0"/>
                        </a:rPr>
                        <a:t> ability to float  </a:t>
                      </a:r>
                      <a:endParaRPr lang="en-GB" sz="2400" dirty="0">
                        <a:latin typeface="Kristen ITC" panose="03050502040202030202" pitchFamily="66" charset="0"/>
                      </a:endParaRPr>
                    </a:p>
                  </a:txBody>
                  <a:tcPr/>
                </a:tc>
              </a:tr>
              <a:tr h="788436">
                <a:tc>
                  <a:txBody>
                    <a:bodyPr/>
                    <a:lstStyle/>
                    <a:p>
                      <a:r>
                        <a:rPr lang="en-GB" sz="2400" dirty="0" smtClean="0">
                          <a:latin typeface="Kristen ITC" panose="03050502040202030202" pitchFamily="66" charset="0"/>
                        </a:rPr>
                        <a:t>A long speech</a:t>
                      </a:r>
                      <a:r>
                        <a:rPr lang="en-GB" sz="2400" baseline="0" dirty="0" smtClean="0">
                          <a:latin typeface="Kristen ITC" panose="03050502040202030202" pitchFamily="66" charset="0"/>
                        </a:rPr>
                        <a:t> by one person in a piece of text/drama </a:t>
                      </a:r>
                      <a:endParaRPr lang="en-GB" sz="2400" dirty="0">
                        <a:latin typeface="Kristen ITC" panose="03050502040202030202" pitchFamily="66" charset="0"/>
                      </a:endParaRPr>
                    </a:p>
                  </a:txBody>
                  <a:tcPr/>
                </a:tc>
              </a:tr>
              <a:tr h="788436">
                <a:tc>
                  <a:txBody>
                    <a:bodyPr/>
                    <a:lstStyle/>
                    <a:p>
                      <a:r>
                        <a:rPr lang="en-GB" sz="2400" dirty="0" smtClean="0">
                          <a:latin typeface="Kristen ITC" panose="03050502040202030202" pitchFamily="66" charset="0"/>
                        </a:rPr>
                        <a:t>A ruler with total power over a country,</a:t>
                      </a:r>
                      <a:r>
                        <a:rPr lang="en-GB" sz="2400" baseline="0" dirty="0" smtClean="0">
                          <a:latin typeface="Kristen ITC" panose="03050502040202030202" pitchFamily="66" charset="0"/>
                        </a:rPr>
                        <a:t> usually obtained by force </a:t>
                      </a:r>
                      <a:endParaRPr lang="en-GB" sz="2400" dirty="0">
                        <a:latin typeface="Kristen ITC" panose="03050502040202030202" pitchFamily="66" charset="0"/>
                      </a:endParaRPr>
                    </a:p>
                  </a:txBody>
                  <a:tcPr/>
                </a:tc>
              </a:tr>
              <a:tr h="788436">
                <a:tc>
                  <a:txBody>
                    <a:bodyPr/>
                    <a:lstStyle/>
                    <a:p>
                      <a:r>
                        <a:rPr lang="en-GB" sz="2400" dirty="0" smtClean="0">
                          <a:latin typeface="Kristen ITC" panose="03050502040202030202" pitchFamily="66" charset="0"/>
                        </a:rPr>
                        <a:t>A set of words grouped by meaning,</a:t>
                      </a:r>
                      <a:r>
                        <a:rPr lang="en-GB" sz="2400" baseline="0" dirty="0" smtClean="0">
                          <a:latin typeface="Kristen ITC" panose="03050502040202030202" pitchFamily="66" charset="0"/>
                        </a:rPr>
                        <a:t> usually referring to a specific subject </a:t>
                      </a:r>
                      <a:endParaRPr lang="en-GB" sz="2400" dirty="0">
                        <a:latin typeface="Kristen ITC" panose="03050502040202030202" pitchFamily="66" charset="0"/>
                      </a:endParaRPr>
                    </a:p>
                  </a:txBody>
                  <a:tcPr/>
                </a:tc>
              </a:tr>
              <a:tr h="788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latin typeface="Kristen ITC" panose="03050502040202030202" pitchFamily="66" charset="0"/>
                        </a:rPr>
                        <a:t>Two words that seem to contradict each other</a:t>
                      </a:r>
                      <a:r>
                        <a:rPr lang="en-GB" altLang="en-US" sz="2400" baseline="0" dirty="0" smtClean="0">
                          <a:latin typeface="Kristen ITC" panose="03050502040202030202" pitchFamily="66" charset="0"/>
                        </a:rPr>
                        <a:t> e.g. working holiday </a:t>
                      </a:r>
                      <a:endParaRPr lang="en-GB" altLang="en-US" sz="2400" dirty="0" smtClean="0">
                        <a:latin typeface="Kristen ITC" panose="03050502040202030202" pitchFamily="66" charset="0"/>
                      </a:endParaRPr>
                    </a:p>
                  </a:txBody>
                  <a:tcPr/>
                </a:tc>
              </a:tr>
              <a:tr h="788436">
                <a:tc>
                  <a:txBody>
                    <a:bodyPr/>
                    <a:lstStyle/>
                    <a:p>
                      <a:r>
                        <a:rPr lang="en-GB" sz="2400" dirty="0" smtClean="0">
                          <a:latin typeface="Kristen ITC" panose="03050502040202030202" pitchFamily="66" charset="0"/>
                        </a:rPr>
                        <a:t>Intending</a:t>
                      </a:r>
                      <a:r>
                        <a:rPr lang="en-GB" sz="2400" baseline="0" dirty="0" smtClean="0">
                          <a:latin typeface="Kristen ITC" panose="03050502040202030202" pitchFamily="66" charset="0"/>
                        </a:rPr>
                        <a:t> to trick someone, usually through clever but false arguments</a:t>
                      </a:r>
                      <a:endParaRPr lang="en-GB" sz="2400" dirty="0">
                        <a:latin typeface="Kristen ITC" panose="03050502040202030202" pitchFamily="66" charset="0"/>
                      </a:endParaRPr>
                    </a:p>
                  </a:txBody>
                  <a:tcPr/>
                </a:tc>
              </a:tr>
            </a:tbl>
          </a:graphicData>
        </a:graphic>
      </p:graphicFrame>
      <p:sp>
        <p:nvSpPr>
          <p:cNvPr id="6" name="Title 5"/>
          <p:cNvSpPr>
            <a:spLocks noGrp="1"/>
          </p:cNvSpPr>
          <p:nvPr>
            <p:ph type="ctrTitle"/>
          </p:nvPr>
        </p:nvSpPr>
        <p:spPr/>
        <p:txBody>
          <a:bodyPr/>
          <a:lstStyle/>
          <a:p>
            <a:endParaRPr lang="en-GB"/>
          </a:p>
        </p:txBody>
      </p:sp>
    </p:spTree>
    <p:extLst>
      <p:ext uri="{BB962C8B-B14F-4D97-AF65-F5344CB8AC3E}">
        <p14:creationId xmlns="" xmlns:p14="http://schemas.microsoft.com/office/powerpoint/2010/main" val="3304872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561823" cy="1325563"/>
          </a:xfrm>
          <a:solidFill>
            <a:srgbClr val="FFFF00"/>
          </a:solidFill>
          <a:ln>
            <a:solidFill>
              <a:srgbClr val="FFFF00"/>
            </a:solidFill>
          </a:ln>
        </p:spPr>
        <p:txBody>
          <a:bodyPr/>
          <a:lstStyle/>
          <a:p>
            <a:r>
              <a:rPr lang="en-GB" dirty="0" smtClean="0">
                <a:latin typeface="Kristen ITC" panose="03050502040202030202" pitchFamily="66" charset="0"/>
              </a:rPr>
              <a:t>Stanza 6</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The sun is behind me.</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Nothing has changed since I began.</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My eye has permitted no change.</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I am going to keep things like this.</a:t>
            </a:r>
          </a:p>
          <a:p>
            <a:pPr marL="0" indent="0">
              <a:buNone/>
            </a:pPr>
            <a:endParaRPr lang="en-GB"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903347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cstate="print"/>
          <a:srcRect l="15947" t="17719" r="12589" b="15837"/>
          <a:stretch>
            <a:fillRect/>
          </a:stretch>
        </p:blipFill>
        <p:spPr bwMode="auto">
          <a:xfrm>
            <a:off x="609607" y="285750"/>
            <a:ext cx="11200327" cy="6286500"/>
          </a:xfrm>
          <a:prstGeom prst="rect">
            <a:avLst/>
          </a:prstGeom>
          <a:noFill/>
          <a:ln w="9525">
            <a:noFill/>
            <a:miter lim="800000"/>
            <a:headEnd/>
            <a:tailEnd/>
          </a:ln>
        </p:spPr>
      </p:pic>
    </p:spTree>
    <p:extLst>
      <p:ext uri="{BB962C8B-B14F-4D97-AF65-F5344CB8AC3E}">
        <p14:creationId xmlns="" xmlns:p14="http://schemas.microsoft.com/office/powerpoint/2010/main" val="74090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
            <a:ext cx="10972800" cy="1223483"/>
          </a:xfrm>
          <a:solidFill>
            <a:srgbClr val="FFFF00"/>
          </a:solidFill>
        </p:spPr>
        <p:txBody>
          <a:bodyPr>
            <a:normAutofit/>
          </a:bodyPr>
          <a:lstStyle/>
          <a:p>
            <a:r>
              <a:rPr lang="en-GB" sz="4000" dirty="0" smtClean="0">
                <a:latin typeface="Kristen ITC" panose="03050502040202030202" pitchFamily="66" charset="0"/>
              </a:rPr>
              <a:t>WAGOLL- How is the hawk presented to the reader?</a:t>
            </a:r>
            <a:endParaRPr lang="en-GB" sz="4000" dirty="0">
              <a:latin typeface="Kristen ITC" panose="03050502040202030202" pitchFamily="66" charset="0"/>
            </a:endParaRPr>
          </a:p>
        </p:txBody>
      </p:sp>
      <p:sp>
        <p:nvSpPr>
          <p:cNvPr id="3" name="Content Placeholder 2"/>
          <p:cNvSpPr>
            <a:spLocks noGrp="1"/>
          </p:cNvSpPr>
          <p:nvPr>
            <p:ph idx="1"/>
          </p:nvPr>
        </p:nvSpPr>
        <p:spPr>
          <a:xfrm>
            <a:off x="0" y="1390918"/>
            <a:ext cx="12192000" cy="5557234"/>
          </a:xfrm>
        </p:spPr>
        <p:txBody>
          <a:bodyPr>
            <a:normAutofit/>
          </a:bodyPr>
          <a:lstStyle/>
          <a:p>
            <a:pPr marL="0" indent="0">
              <a:buNone/>
            </a:pPr>
            <a:r>
              <a:rPr lang="en-GB" dirty="0" smtClean="0">
                <a:solidFill>
                  <a:srgbClr val="FF0000"/>
                </a:solidFill>
                <a:latin typeface="Kristen ITC" panose="03050502040202030202" pitchFamily="66" charset="0"/>
              </a:rPr>
              <a:t>Hughes narrates the views of the hawk within Hawk Roosting, creating a personality and voice for the bird. </a:t>
            </a:r>
            <a:r>
              <a:rPr lang="en-GB" dirty="0" smtClean="0">
                <a:solidFill>
                  <a:srgbClr val="00B050"/>
                </a:solidFill>
                <a:latin typeface="Kristen ITC" panose="03050502040202030202" pitchFamily="66" charset="0"/>
              </a:rPr>
              <a:t>The voice of the hawk can be heard in the first line, when he says “I sit in the top of the wood, my eyes closed”. The use of the first person pronoun “I” directs the reader to the persona who is speaking, creating an image of someone giving a monologue. </a:t>
            </a:r>
            <a:r>
              <a:rPr lang="en-GB" dirty="0" smtClean="0">
                <a:solidFill>
                  <a:srgbClr val="FF66FF"/>
                </a:solidFill>
                <a:latin typeface="Kristen ITC" panose="03050502040202030202" pitchFamily="66" charset="0"/>
              </a:rPr>
              <a:t>In addition, by telling us he has his “eyes closed”, the reader imagines the narrator to be in a place of contemplation and deep thought, with the verb “closed” depicting isolation and solitude. </a:t>
            </a:r>
            <a:r>
              <a:rPr lang="en-GB" dirty="0" smtClean="0">
                <a:solidFill>
                  <a:srgbClr val="FF6600"/>
                </a:solidFill>
                <a:latin typeface="Kristen ITC" panose="03050502040202030202" pitchFamily="66" charset="0"/>
              </a:rPr>
              <a:t>Maybe the vision of the hawk sitting in “top of the wood” could hint at his position within the hierarchy of nature; he sits at the top, much like a King or Queen would sit at the top of the throne. This further emphasises the idea that the persona/animal speaking is a powerful and strong presence.</a:t>
            </a:r>
            <a:endParaRPr lang="en-GB" dirty="0">
              <a:solidFill>
                <a:srgbClr val="FF6600"/>
              </a:solidFill>
              <a:latin typeface="Kristen ITC" panose="03050502040202030202" pitchFamily="66" charset="0"/>
            </a:endParaRPr>
          </a:p>
        </p:txBody>
      </p:sp>
    </p:spTree>
    <p:extLst>
      <p:ext uri="{BB962C8B-B14F-4D97-AF65-F5344CB8AC3E}">
        <p14:creationId xmlns="" xmlns:p14="http://schemas.microsoft.com/office/powerpoint/2010/main" val="1428968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935641"/>
          </a:xfrm>
          <a:solidFill>
            <a:srgbClr val="FFFF00"/>
          </a:solidFill>
        </p:spPr>
        <p:txBody>
          <a:bodyPr>
            <a:normAutofit/>
          </a:bodyPr>
          <a:lstStyle/>
          <a:p>
            <a:pPr algn="ctr"/>
            <a:r>
              <a:rPr lang="en-GB" sz="3600" dirty="0" smtClean="0">
                <a:latin typeface="Kristen ITC" panose="03050502040202030202" pitchFamily="66" charset="0"/>
              </a:rPr>
              <a:t>Sentence stems to use:</a:t>
            </a:r>
            <a:endParaRPr lang="en-GB" sz="3600" dirty="0">
              <a:latin typeface="Kristen ITC" panose="03050502040202030202" pitchFamily="66" charset="0"/>
            </a:endParaRPr>
          </a:p>
        </p:txBody>
      </p:sp>
      <p:sp>
        <p:nvSpPr>
          <p:cNvPr id="3" name="Content Placeholder 2"/>
          <p:cNvSpPr>
            <a:spLocks noGrp="1"/>
          </p:cNvSpPr>
          <p:nvPr>
            <p:ph idx="1"/>
          </p:nvPr>
        </p:nvSpPr>
        <p:spPr>
          <a:xfrm>
            <a:off x="347730" y="1442434"/>
            <a:ext cx="11006070" cy="4958366"/>
          </a:xfrm>
        </p:spPr>
        <p:txBody>
          <a:bodyPr>
            <a:normAutofit fontScale="77500" lnSpcReduction="20000"/>
          </a:bodyPr>
          <a:lstStyle/>
          <a:p>
            <a:pPr marL="0" indent="0">
              <a:buNone/>
            </a:pPr>
            <a:endParaRPr lang="en-GB" b="1" dirty="0" smtClean="0">
              <a:solidFill>
                <a:srgbClr val="FF0000"/>
              </a:solidFill>
              <a:latin typeface="Kristen ITC" panose="03050502040202030202" pitchFamily="66" charset="0"/>
            </a:endParaRPr>
          </a:p>
          <a:p>
            <a:pPr marL="0" indent="0">
              <a:buNone/>
            </a:pPr>
            <a:r>
              <a:rPr lang="en-GB" b="1" dirty="0" smtClean="0">
                <a:solidFill>
                  <a:srgbClr val="FF0000"/>
                </a:solidFill>
                <a:latin typeface="Kristen ITC" panose="03050502040202030202" pitchFamily="66" charset="0"/>
              </a:rPr>
              <a:t>POINT</a:t>
            </a:r>
            <a:r>
              <a:rPr lang="en-GB" b="1" dirty="0" smtClean="0">
                <a:latin typeface="Kristen ITC" panose="03050502040202030202" pitchFamily="66" charset="0"/>
              </a:rPr>
              <a:t> </a:t>
            </a:r>
          </a:p>
          <a:p>
            <a:pPr marL="0" indent="0">
              <a:buNone/>
            </a:pPr>
            <a:r>
              <a:rPr lang="en-GB" dirty="0" smtClean="0">
                <a:latin typeface="Kristen ITC" panose="03050502040202030202" pitchFamily="66" charset="0"/>
              </a:rPr>
              <a:t>Hughes presents/builds/creates/narrates/reveals an image of the hawk which is _________</a:t>
            </a:r>
          </a:p>
          <a:p>
            <a:pPr marL="0" indent="0">
              <a:buNone/>
            </a:pPr>
            <a:r>
              <a:rPr lang="en-GB" b="1" dirty="0" smtClean="0">
                <a:solidFill>
                  <a:srgbClr val="92D050"/>
                </a:solidFill>
                <a:latin typeface="Kristen ITC" panose="03050502040202030202" pitchFamily="66" charset="0"/>
              </a:rPr>
              <a:t>EVIDENCE</a:t>
            </a:r>
            <a:r>
              <a:rPr lang="en-GB" dirty="0" smtClean="0">
                <a:solidFill>
                  <a:srgbClr val="92D050"/>
                </a:solidFill>
                <a:latin typeface="Kristen ITC" panose="03050502040202030202" pitchFamily="66" charset="0"/>
              </a:rPr>
              <a:t> </a:t>
            </a:r>
          </a:p>
          <a:p>
            <a:pPr marL="0" indent="0">
              <a:buNone/>
            </a:pPr>
            <a:r>
              <a:rPr lang="en-GB" dirty="0" smtClean="0">
                <a:latin typeface="Kristen ITC" panose="03050502040202030202" pitchFamily="66" charset="0"/>
              </a:rPr>
              <a:t>In the poem, we are told “_____________”</a:t>
            </a:r>
          </a:p>
          <a:p>
            <a:pPr marL="0" indent="0">
              <a:buNone/>
            </a:pPr>
            <a:r>
              <a:rPr lang="en-GB" b="1" dirty="0" smtClean="0">
                <a:solidFill>
                  <a:srgbClr val="00B0F0"/>
                </a:solidFill>
                <a:latin typeface="Kristen ITC" panose="03050502040202030202" pitchFamily="66" charset="0"/>
              </a:rPr>
              <a:t>EXPLAIN</a:t>
            </a:r>
          </a:p>
          <a:p>
            <a:pPr marL="0" indent="0">
              <a:buNone/>
            </a:pPr>
            <a:r>
              <a:rPr lang="en-GB" b="1" dirty="0" smtClean="0">
                <a:solidFill>
                  <a:srgbClr val="00B0F0"/>
                </a:solidFill>
                <a:latin typeface="Kristen ITC" panose="03050502040202030202" pitchFamily="66" charset="0"/>
              </a:rPr>
              <a:t>(GIVE OVERALL MEANING OF THE QUOTE) </a:t>
            </a:r>
          </a:p>
          <a:p>
            <a:pPr marL="0" indent="0">
              <a:buNone/>
            </a:pPr>
            <a:r>
              <a:rPr lang="en-GB" dirty="0" smtClean="0">
                <a:latin typeface="Kristen ITC" panose="03050502040202030202" pitchFamily="66" charset="0"/>
              </a:rPr>
              <a:t>This suggests/shows/demonstrates to the reader that…</a:t>
            </a:r>
          </a:p>
          <a:p>
            <a:pPr marL="0" indent="0">
              <a:buNone/>
            </a:pPr>
            <a:r>
              <a:rPr lang="en-GB" b="1" dirty="0" smtClean="0">
                <a:solidFill>
                  <a:srgbClr val="7030A0"/>
                </a:solidFill>
                <a:latin typeface="Kristen ITC" panose="03050502040202030202" pitchFamily="66" charset="0"/>
              </a:rPr>
              <a:t>NOW ZOOM</a:t>
            </a:r>
          </a:p>
          <a:p>
            <a:pPr marL="0" indent="0">
              <a:buNone/>
            </a:pPr>
            <a:r>
              <a:rPr lang="en-GB" dirty="0" smtClean="0">
                <a:latin typeface="Kristen ITC" panose="03050502040202030202" pitchFamily="66" charset="0"/>
              </a:rPr>
              <a:t>In addition/furthermore/moreover, the use of the noun/verb/personification…</a:t>
            </a:r>
          </a:p>
          <a:p>
            <a:pPr marL="0" indent="0">
              <a:buNone/>
            </a:pPr>
            <a:r>
              <a:rPr lang="en-GB" b="1" dirty="0" smtClean="0">
                <a:solidFill>
                  <a:srgbClr val="FF00FF"/>
                </a:solidFill>
                <a:latin typeface="Kristen ITC" panose="03050502040202030202" pitchFamily="66" charset="0"/>
              </a:rPr>
              <a:t>ZOOM AGAIN….</a:t>
            </a:r>
          </a:p>
          <a:p>
            <a:pPr marL="0" indent="0">
              <a:buNone/>
            </a:pPr>
            <a:r>
              <a:rPr lang="en-GB" dirty="0" smtClean="0">
                <a:latin typeface="Kristen ITC" panose="03050502040202030202" pitchFamily="66" charset="0"/>
              </a:rPr>
              <a:t>Perhaps/maybe/possibly Hughes included the noun/verb/adjective to…..</a:t>
            </a:r>
            <a:endParaRPr lang="en-GB" dirty="0">
              <a:latin typeface="Kristen ITC" panose="03050502040202030202" pitchFamily="66" charset="0"/>
            </a:endParaRPr>
          </a:p>
        </p:txBody>
      </p:sp>
    </p:spTree>
    <p:extLst>
      <p:ext uri="{BB962C8B-B14F-4D97-AF65-F5344CB8AC3E}">
        <p14:creationId xmlns="" xmlns:p14="http://schemas.microsoft.com/office/powerpoint/2010/main" val="3291283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549" y="1416675"/>
            <a:ext cx="10856890" cy="4832092"/>
          </a:xfrm>
          <a:prstGeom prst="rect">
            <a:avLst/>
          </a:prstGeom>
        </p:spPr>
        <p:txBody>
          <a:bodyPr wrap="square">
            <a:spAutoFit/>
          </a:bodyPr>
          <a:lstStyle/>
          <a:p>
            <a:r>
              <a:rPr lang="en-GB" sz="2800" b="1" dirty="0" smtClean="0">
                <a:solidFill>
                  <a:srgbClr val="FF0000"/>
                </a:solidFill>
                <a:latin typeface="Kristen ITC" pitchFamily="66" charset="0"/>
              </a:rPr>
              <a:t>Hughes uses language to create a relaxed and offhand attitude towards death. </a:t>
            </a:r>
            <a:r>
              <a:rPr lang="en-GB" sz="2800" b="1" dirty="0" smtClean="0">
                <a:solidFill>
                  <a:srgbClr val="00CC00"/>
                </a:solidFill>
                <a:latin typeface="Kristen ITC" pitchFamily="66" charset="0"/>
              </a:rPr>
              <a:t>By telling us that the hawk “rehearses perfect kills” , he suggests that the hawk has free reign over life or death decisions. </a:t>
            </a:r>
            <a:r>
              <a:rPr lang="en-GB" sz="2800" b="1" dirty="0" smtClean="0">
                <a:solidFill>
                  <a:srgbClr val="FF66FF"/>
                </a:solidFill>
                <a:latin typeface="Kristen ITC" pitchFamily="66" charset="0"/>
              </a:rPr>
              <a:t>In addition, the use of the verb “rehearse” creates a contrast to the first poem, implying that the hawk has a rational attitude towards death, practising precision and accuracy before perfecting his kill. </a:t>
            </a:r>
            <a:r>
              <a:rPr lang="en-GB" sz="2800" b="1" dirty="0" smtClean="0">
                <a:solidFill>
                  <a:srgbClr val="FF9900"/>
                </a:solidFill>
                <a:latin typeface="Kristen ITC" pitchFamily="66" charset="0"/>
              </a:rPr>
              <a:t>Evidently, Hawk Roosting has a detached attitude towards death; the hawk himself has no emotional connection to his kills, deeming some to be a mere rehearsal for the ultimate prize.</a:t>
            </a:r>
            <a:endParaRPr lang="en-GB" sz="2800" b="1" dirty="0">
              <a:solidFill>
                <a:srgbClr val="FF9900"/>
              </a:solidFill>
              <a:latin typeface="Kristen ITC" pitchFamily="66" charset="0"/>
            </a:endParaRPr>
          </a:p>
        </p:txBody>
      </p:sp>
    </p:spTree>
    <p:extLst>
      <p:ext uri="{BB962C8B-B14F-4D97-AF65-F5344CB8AC3E}">
        <p14:creationId xmlns="" xmlns:p14="http://schemas.microsoft.com/office/powerpoint/2010/main" val="143670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cstate="print"/>
          <a:srcRect l="15947" t="17719" r="12589" b="15837"/>
          <a:stretch>
            <a:fillRect/>
          </a:stretch>
        </p:blipFill>
        <p:spPr bwMode="auto">
          <a:xfrm>
            <a:off x="609600" y="285750"/>
            <a:ext cx="11187448" cy="6286500"/>
          </a:xfrm>
          <a:prstGeom prst="rect">
            <a:avLst/>
          </a:prstGeom>
          <a:noFill/>
          <a:ln w="9525">
            <a:noFill/>
            <a:miter lim="800000"/>
            <a:headEnd/>
            <a:tailEnd/>
          </a:ln>
        </p:spPr>
      </p:pic>
    </p:spTree>
    <p:extLst>
      <p:ext uri="{BB962C8B-B14F-4D97-AF65-F5344CB8AC3E}">
        <p14:creationId xmlns="" xmlns:p14="http://schemas.microsoft.com/office/powerpoint/2010/main" val="1122788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solidFill>
                  <a:srgbClr val="00B050"/>
                </a:solidFill>
                <a:latin typeface="Kristen ITC" panose="03050502040202030202" pitchFamily="66" charset="0"/>
              </a:rPr>
              <a:t>ALL will focus on detail (zoom on a word) when analysing your chosen stanza (D/C)</a:t>
            </a:r>
          </a:p>
          <a:p>
            <a:pPr marL="0" indent="0">
              <a:buNone/>
            </a:pPr>
            <a:endParaRPr lang="en-GB" b="1" dirty="0">
              <a:solidFill>
                <a:srgbClr val="FF0000"/>
              </a:solidFill>
              <a:latin typeface="Kristen ITC" panose="03050502040202030202" pitchFamily="66" charset="0"/>
            </a:endParaRPr>
          </a:p>
          <a:p>
            <a:pPr marL="0" indent="0">
              <a:buNone/>
            </a:pPr>
            <a:r>
              <a:rPr lang="en-GB" b="1" dirty="0" smtClean="0">
                <a:solidFill>
                  <a:srgbClr val="FF3399"/>
                </a:solidFill>
                <a:latin typeface="Kristen ITC" panose="03050502040202030202" pitchFamily="66" charset="0"/>
              </a:rPr>
              <a:t>MOST will </a:t>
            </a:r>
            <a:r>
              <a:rPr lang="en-GB" b="1" u="sng" dirty="0" smtClean="0">
                <a:solidFill>
                  <a:srgbClr val="FF3399"/>
                </a:solidFill>
                <a:latin typeface="Kristen ITC" panose="03050502040202030202" pitchFamily="66" charset="0"/>
              </a:rPr>
              <a:t>develop their comments </a:t>
            </a:r>
            <a:r>
              <a:rPr lang="en-GB" b="1" dirty="0" smtClean="0">
                <a:solidFill>
                  <a:srgbClr val="FF3399"/>
                </a:solidFill>
                <a:latin typeface="Kristen ITC" panose="03050502040202030202" pitchFamily="66" charset="0"/>
              </a:rPr>
              <a:t>about the stanza using connectives (C/B)</a:t>
            </a:r>
          </a:p>
          <a:p>
            <a:pPr marL="0" indent="0">
              <a:buNone/>
            </a:pPr>
            <a:endParaRPr lang="en-GB" dirty="0">
              <a:solidFill>
                <a:srgbClr val="FFC000"/>
              </a:solidFill>
              <a:latin typeface="Kristen ITC" panose="03050502040202030202" pitchFamily="66" charset="0"/>
            </a:endParaRPr>
          </a:p>
          <a:p>
            <a:pPr marL="0" indent="0">
              <a:buNone/>
            </a:pPr>
            <a:r>
              <a:rPr lang="en-GB" b="1" dirty="0" smtClean="0">
                <a:solidFill>
                  <a:srgbClr val="FF9900"/>
                </a:solidFill>
                <a:latin typeface="Kristen ITC" panose="03050502040202030202" pitchFamily="66" charset="0"/>
              </a:rPr>
              <a:t>SOME will use </a:t>
            </a:r>
            <a:r>
              <a:rPr lang="en-GB" b="1" u="sng" dirty="0" smtClean="0">
                <a:solidFill>
                  <a:srgbClr val="FF9900"/>
                </a:solidFill>
                <a:latin typeface="Kristen ITC" panose="03050502040202030202" pitchFamily="66" charset="0"/>
              </a:rPr>
              <a:t>imaginative and tentative language </a:t>
            </a:r>
            <a:r>
              <a:rPr lang="en-GB" b="1" dirty="0" smtClean="0">
                <a:solidFill>
                  <a:srgbClr val="FF9900"/>
                </a:solidFill>
                <a:latin typeface="Kristen ITC" panose="03050502040202030202" pitchFamily="66" charset="0"/>
              </a:rPr>
              <a:t>to give interpretations of your stanza (A/A*)</a:t>
            </a:r>
          </a:p>
          <a:p>
            <a:pPr marL="0" indent="0">
              <a:buNone/>
            </a:pPr>
            <a:endParaRPr lang="en-GB" dirty="0">
              <a:solidFill>
                <a:srgbClr val="FFC000"/>
              </a:solidFill>
              <a:latin typeface="Kristen ITC" panose="03050502040202030202" pitchFamily="66" charset="0"/>
            </a:endParaRPr>
          </a:p>
          <a:p>
            <a:pPr marL="0" indent="0">
              <a:buNone/>
            </a:pPr>
            <a:endParaRPr lang="en-GB" dirty="0">
              <a:solidFill>
                <a:srgbClr val="FFC000"/>
              </a:solidFill>
              <a:latin typeface="Kristen ITC" panose="03050502040202030202" pitchFamily="66" charset="0"/>
            </a:endParaRPr>
          </a:p>
        </p:txBody>
      </p:sp>
      <p:sp>
        <p:nvSpPr>
          <p:cNvPr id="4" name="Title 1"/>
          <p:cNvSpPr txBox="1">
            <a:spLocks/>
          </p:cNvSpPr>
          <p:nvPr/>
        </p:nvSpPr>
        <p:spPr>
          <a:xfrm>
            <a:off x="978801" y="236010"/>
            <a:ext cx="10841865" cy="1129159"/>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Kristen ITC" panose="03050502040202030202" pitchFamily="66" charset="0"/>
              </a:rPr>
              <a:t>Success criteria for analysis</a:t>
            </a:r>
            <a:endParaRPr lang="en-GB" dirty="0">
              <a:latin typeface="Kristen ITC" panose="03050502040202030202" pitchFamily="66" charset="0"/>
            </a:endParaRPr>
          </a:p>
        </p:txBody>
      </p:sp>
    </p:spTree>
    <p:extLst>
      <p:ext uri="{BB962C8B-B14F-4D97-AF65-F5344CB8AC3E}">
        <p14:creationId xmlns="" xmlns:p14="http://schemas.microsoft.com/office/powerpoint/2010/main" val="37497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36372" y="28780"/>
            <a:ext cx="7070501" cy="1477328"/>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altLang="en-US" sz="3600" b="1" dirty="0" smtClean="0">
                <a:solidFill>
                  <a:srgbClr val="000000"/>
                </a:solidFill>
                <a:latin typeface="Kristen ITC" panose="03050502040202030202" pitchFamily="66" charset="0"/>
                <a:ea typeface="Calibri" panose="020F0502020204030204" pitchFamily="34" charset="0"/>
                <a:cs typeface="Times New Roman" panose="02020603050405020304" pitchFamily="18" charset="0"/>
              </a:rPr>
              <a:t>Think Pair Share</a:t>
            </a:r>
          </a:p>
          <a:p>
            <a:pPr algn="ctr" eaLnBrk="0" fontAlgn="base" hangingPunct="0">
              <a:spcBef>
                <a:spcPct val="0"/>
              </a:spcBef>
              <a:spcAft>
                <a:spcPct val="0"/>
              </a:spcAft>
            </a:pPr>
            <a:r>
              <a:rPr lang="en-GB" altLang="en-US" sz="3600" b="1" u="sng" dirty="0" smtClean="0">
                <a:solidFill>
                  <a:srgbClr val="000000"/>
                </a:solidFill>
                <a:latin typeface="Kristen ITC" panose="03050502040202030202" pitchFamily="66" charset="0"/>
                <a:cs typeface="Times New Roman" panose="02020603050405020304" pitchFamily="18" charset="0"/>
              </a:rPr>
              <a:t>MEANING</a:t>
            </a:r>
            <a:endParaRPr lang="en-GB" altLang="en-US" sz="1100" u="sng" dirty="0" smtClean="0">
              <a:solidFill>
                <a:srgbClr val="000000"/>
              </a:solidFill>
            </a:endParaRPr>
          </a:p>
          <a:p>
            <a:pPr eaLnBrk="0" fontAlgn="base" hangingPunct="0">
              <a:spcBef>
                <a:spcPct val="0"/>
              </a:spcBef>
              <a:spcAft>
                <a:spcPct val="0"/>
              </a:spcAft>
            </a:pPr>
            <a:endParaRPr lang="en-GB" altLang="en-US" dirty="0" smtClean="0">
              <a:solidFill>
                <a:srgbClr val="000000"/>
              </a:solidFill>
            </a:endParaRPr>
          </a:p>
        </p:txBody>
      </p:sp>
      <p:pic>
        <p:nvPicPr>
          <p:cNvPr id="1025" name="Picture 1" descr="http://www.wwu.edu/depts/iep/cp/Conversation%20Partners%20Logo.gif"/>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rot="20425299">
            <a:off x="10199544" y="130545"/>
            <a:ext cx="1600232" cy="215103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 y="1319776"/>
            <a:ext cx="10142807" cy="4893647"/>
          </a:xfrm>
          <a:prstGeom prst="rect">
            <a:avLst/>
          </a:prstGeom>
          <a:solidFill>
            <a:srgbClr val="00B0F0"/>
          </a:solidFill>
        </p:spPr>
        <p:txBody>
          <a:bodyPr wrap="square" rtlCol="0">
            <a:spAutoFit/>
          </a:bodyPr>
          <a:lstStyle/>
          <a:p>
            <a:pPr eaLnBrk="0" fontAlgn="base" hangingPunct="0">
              <a:spcBef>
                <a:spcPct val="0"/>
              </a:spcBef>
              <a:spcAft>
                <a:spcPct val="0"/>
              </a:spcAft>
            </a:pPr>
            <a:r>
              <a:rPr lang="en-GB" altLang="en-US" sz="2400" b="1" u="sng"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Individual:</a:t>
            </a:r>
            <a:r>
              <a:rPr lang="en-GB" altLang="en-US" sz="2400"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 What did you think the poem was about?</a:t>
            </a:r>
            <a:endParaRPr lang="en-GB" altLang="en-US" sz="2400" dirty="0">
              <a:solidFill>
                <a:srgbClr val="000000"/>
              </a:solidFill>
              <a:latin typeface="Kristen ITC" panose="03050502040202030202" pitchFamily="66" charset="0"/>
            </a:endParaRPr>
          </a:p>
          <a:p>
            <a:pPr eaLnBrk="0" fontAlgn="base" hangingPunct="0">
              <a:spcBef>
                <a:spcPct val="0"/>
              </a:spcBef>
              <a:spcAft>
                <a:spcPct val="0"/>
              </a:spcAft>
            </a:pPr>
            <a:r>
              <a:rPr lang="en-GB" altLang="en-US" sz="2400"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Take a minute to consider if you understood the </a:t>
            </a:r>
            <a:r>
              <a:rPr lang="en-GB" altLang="en-US" sz="2400" dirty="0" smtClean="0">
                <a:solidFill>
                  <a:srgbClr val="000000"/>
                </a:solidFill>
                <a:latin typeface="Kristen ITC" panose="03050502040202030202" pitchFamily="66" charset="0"/>
                <a:ea typeface="Calibri" panose="020F0502020204030204" pitchFamily="34" charset="0"/>
                <a:cs typeface="Times New Roman" panose="02020603050405020304" pitchFamily="18" charset="0"/>
              </a:rPr>
              <a:t>poem.</a:t>
            </a:r>
          </a:p>
          <a:p>
            <a:pPr eaLnBrk="0" fontAlgn="base" hangingPunct="0">
              <a:spcBef>
                <a:spcPct val="0"/>
              </a:spcBef>
              <a:spcAft>
                <a:spcPct val="0"/>
              </a:spcAft>
            </a:pPr>
            <a:r>
              <a:rPr lang="en-GB" altLang="en-US" sz="2400"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Think about was there anything you liked or disliked about the poem. </a:t>
            </a:r>
            <a:endParaRPr lang="en-GB" altLang="en-US" sz="2400" dirty="0" smtClean="0">
              <a:solidFill>
                <a:srgbClr val="000000"/>
              </a:solidFill>
              <a:latin typeface="Kristen ITC" panose="03050502040202030202" pitchFamily="66"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2400" dirty="0">
              <a:solidFill>
                <a:srgbClr val="000000"/>
              </a:solidFill>
              <a:latin typeface="Kristen ITC" panose="03050502040202030202" pitchFamily="66" charset="0"/>
            </a:endParaRPr>
          </a:p>
          <a:p>
            <a:pPr eaLnBrk="0" fontAlgn="base" hangingPunct="0">
              <a:spcBef>
                <a:spcPct val="0"/>
              </a:spcBef>
              <a:spcAft>
                <a:spcPct val="0"/>
              </a:spcAft>
            </a:pPr>
            <a:r>
              <a:rPr lang="en-GB" altLang="en-US" sz="2400" b="1" u="sng"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Pair:</a:t>
            </a:r>
            <a:r>
              <a:rPr lang="en-GB" altLang="en-US" sz="2400"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 Now discuss with your partner what you thought the poem was about. Share your ideas with your partner. This should take a couple of minutes. </a:t>
            </a:r>
            <a:endParaRPr lang="en-GB" altLang="en-US" sz="2400" dirty="0" smtClean="0">
              <a:solidFill>
                <a:srgbClr val="000000"/>
              </a:solidFill>
              <a:latin typeface="Kristen ITC" panose="03050502040202030202" pitchFamily="66"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2400" b="1" u="sng" dirty="0" smtClean="0">
              <a:solidFill>
                <a:srgbClr val="000000"/>
              </a:solidFill>
              <a:latin typeface="Kristen ITC" panose="03050502040202030202" pitchFamily="66"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b="1" u="sng" dirty="0" smtClean="0">
                <a:solidFill>
                  <a:srgbClr val="000000"/>
                </a:solidFill>
                <a:latin typeface="Kristen ITC" panose="03050502040202030202" pitchFamily="66" charset="0"/>
                <a:ea typeface="Calibri" panose="020F0502020204030204" pitchFamily="34" charset="0"/>
                <a:cs typeface="Times New Roman" panose="02020603050405020304" pitchFamily="18" charset="0"/>
              </a:rPr>
              <a:t>Share</a:t>
            </a:r>
            <a:r>
              <a:rPr lang="en-GB" altLang="en-US" sz="2400" b="1" u="sng"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a:t>
            </a:r>
            <a:r>
              <a:rPr lang="en-GB" altLang="en-US" sz="2400"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 Your ideas to the rest of the class. </a:t>
            </a:r>
            <a:endParaRPr lang="en-GB" altLang="en-US" sz="2400" dirty="0" smtClean="0">
              <a:solidFill>
                <a:srgbClr val="000000"/>
              </a:solidFill>
              <a:latin typeface="Kristen ITC" panose="03050502040202030202" pitchFamily="66"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GB" altLang="en-US" sz="2400" dirty="0">
              <a:solidFill>
                <a:srgbClr val="000000"/>
              </a:solidFill>
              <a:latin typeface="Kristen ITC" panose="03050502040202030202" pitchFamily="66" charset="0"/>
            </a:endParaRPr>
          </a:p>
          <a:p>
            <a:pPr eaLnBrk="0" fontAlgn="base" hangingPunct="0">
              <a:spcBef>
                <a:spcPct val="0"/>
              </a:spcBef>
              <a:spcAft>
                <a:spcPct val="0"/>
              </a:spcAft>
            </a:pPr>
            <a:r>
              <a:rPr lang="en-GB" altLang="en-US" sz="2400" b="1" u="sng"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Remember</a:t>
            </a:r>
            <a:r>
              <a:rPr lang="en-GB" altLang="en-US" sz="2400" dirty="0">
                <a:solidFill>
                  <a:srgbClr val="000000"/>
                </a:solidFill>
                <a:latin typeface="Kristen ITC" panose="03050502040202030202" pitchFamily="66" charset="0"/>
                <a:ea typeface="Calibri" panose="020F0502020204030204" pitchFamily="34" charset="0"/>
                <a:cs typeface="Times New Roman" panose="02020603050405020304" pitchFamily="18" charset="0"/>
              </a:rPr>
              <a:t>  - if you and your partner discuss an interesting point that no-one else noticed please share your knowledge.  </a:t>
            </a:r>
            <a:endParaRPr lang="en-GB" altLang="en-US" sz="2400" dirty="0">
              <a:solidFill>
                <a:srgbClr val="000000"/>
              </a:solidFill>
              <a:latin typeface="Kristen ITC" panose="03050502040202030202" pitchFamily="66" charset="0"/>
            </a:endParaRP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702405">
            <a:off x="9825995" y="3952138"/>
            <a:ext cx="2419351" cy="1895475"/>
          </a:xfrm>
          <a:prstGeom prst="rect">
            <a:avLst/>
          </a:prstGeom>
        </p:spPr>
      </p:pic>
    </p:spTree>
    <p:extLst>
      <p:ext uri="{BB962C8B-B14F-4D97-AF65-F5344CB8AC3E}">
        <p14:creationId xmlns="" xmlns:p14="http://schemas.microsoft.com/office/powerpoint/2010/main" val="3104681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Kristen ITC" panose="03050502040202030202" pitchFamily="66" charset="0"/>
              </a:rPr>
              <a:t>Understanding your stanza</a:t>
            </a:r>
            <a:endParaRPr lang="en-GB" dirty="0">
              <a:latin typeface="Kristen ITC" panose="03050502040202030202" pitchFamily="66" charset="0"/>
            </a:endParaRPr>
          </a:p>
        </p:txBody>
      </p:sp>
      <p:sp>
        <p:nvSpPr>
          <p:cNvPr id="3" name="Content Placeholder 2"/>
          <p:cNvSpPr>
            <a:spLocks noGrp="1"/>
          </p:cNvSpPr>
          <p:nvPr>
            <p:ph idx="1"/>
          </p:nvPr>
        </p:nvSpPr>
        <p:spPr>
          <a:xfrm>
            <a:off x="270456" y="1555878"/>
            <a:ext cx="11921544" cy="5063867"/>
          </a:xfrm>
        </p:spPr>
        <p:txBody>
          <a:bodyPr>
            <a:normAutofit/>
          </a:bodyPr>
          <a:lstStyle/>
          <a:p>
            <a:r>
              <a:rPr lang="en-GB" dirty="0" smtClean="0">
                <a:latin typeface="Kristen ITC" panose="03050502040202030202" pitchFamily="66" charset="0"/>
              </a:rPr>
              <a:t>You will all be given a stanza of the poem to annotate and understand</a:t>
            </a:r>
          </a:p>
          <a:p>
            <a:r>
              <a:rPr lang="en-GB" dirty="0" smtClean="0">
                <a:latin typeface="Kristen ITC" panose="03050502040202030202" pitchFamily="66" charset="0"/>
              </a:rPr>
              <a:t>This will be in timed conditions (10 MINUTES) so you have to focus and concentrate.</a:t>
            </a:r>
          </a:p>
          <a:p>
            <a:r>
              <a:rPr lang="en-GB" dirty="0" smtClean="0">
                <a:latin typeface="Kristen ITC" panose="03050502040202030202" pitchFamily="66" charset="0"/>
              </a:rPr>
              <a:t>The key things to look for and annotate are language, imagery and structure</a:t>
            </a:r>
          </a:p>
          <a:p>
            <a:pPr marL="1314450" lvl="2" indent="-514350">
              <a:buFont typeface="+mj-lt"/>
              <a:buAutoNum type="arabicPeriod"/>
            </a:pPr>
            <a:r>
              <a:rPr lang="en-GB" dirty="0" smtClean="0">
                <a:latin typeface="Kristen ITC" panose="03050502040202030202" pitchFamily="66" charset="0"/>
              </a:rPr>
              <a:t>Annotate powerful language and the effect</a:t>
            </a:r>
          </a:p>
          <a:p>
            <a:pPr marL="1314450" lvl="2" indent="-514350">
              <a:buFont typeface="+mj-lt"/>
              <a:buAutoNum type="arabicPeriod"/>
            </a:pPr>
            <a:r>
              <a:rPr lang="en-GB" dirty="0" smtClean="0">
                <a:latin typeface="Kristen ITC" panose="03050502040202030202" pitchFamily="66" charset="0"/>
              </a:rPr>
              <a:t>Any language devices used?</a:t>
            </a:r>
          </a:p>
          <a:p>
            <a:pPr marL="1314450" lvl="2" indent="-514350">
              <a:buFont typeface="+mj-lt"/>
              <a:buAutoNum type="arabicPeriod"/>
            </a:pPr>
            <a:r>
              <a:rPr lang="en-GB" dirty="0" smtClean="0">
                <a:latin typeface="Kristen ITC" panose="03050502040202030202" pitchFamily="66" charset="0"/>
              </a:rPr>
              <a:t>How does your stanza add to the understanding of the poem?</a:t>
            </a:r>
          </a:p>
          <a:p>
            <a:pPr marL="800100" lvl="2" indent="0">
              <a:buNone/>
            </a:pPr>
            <a:r>
              <a:rPr lang="en-GB" dirty="0" smtClean="0">
                <a:solidFill>
                  <a:srgbClr val="FF0000"/>
                </a:solidFill>
                <a:latin typeface="Kristen ITC" panose="03050502040202030202" pitchFamily="66" charset="0"/>
              </a:rPr>
              <a:t>CHALLENGE: Are there any specialist structure terms you can see?</a:t>
            </a:r>
          </a:p>
          <a:p>
            <a:pPr marL="800100" lvl="2" indent="0">
              <a:buNone/>
            </a:pPr>
            <a:r>
              <a:rPr lang="en-GB" dirty="0" smtClean="0">
                <a:solidFill>
                  <a:srgbClr val="FF0000"/>
                </a:solidFill>
                <a:latin typeface="Kristen ITC" panose="03050502040202030202" pitchFamily="66" charset="0"/>
              </a:rPr>
              <a:t>SUPER CHALLENGE: Try and incorporate some of the key words from the start of the lesson into your annotation</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13503">
            <a:off x="10518429" y="273489"/>
            <a:ext cx="1351623" cy="1327048"/>
          </a:xfrm>
          <a:prstGeom prst="rect">
            <a:avLst/>
          </a:prstGeom>
          <a:ln w="76200">
            <a:solidFill>
              <a:srgbClr val="FFFF00"/>
            </a:solidFill>
          </a:ln>
        </p:spPr>
      </p:pic>
    </p:spTree>
    <p:extLst>
      <p:ext uri="{BB962C8B-B14F-4D97-AF65-F5344CB8AC3E}">
        <p14:creationId xmlns="" xmlns:p14="http://schemas.microsoft.com/office/powerpoint/2010/main" val="3903463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smtClean="0">
                <a:latin typeface="Tahoma" panose="020B0604030504040204" pitchFamily="34" charset="0"/>
                <a:ea typeface="Tahoma" panose="020B0604030504040204" pitchFamily="34" charset="0"/>
                <a:cs typeface="Tahoma" panose="020B0604030504040204" pitchFamily="34" charset="0"/>
              </a:rPr>
              <a:t>I sit in the top of the wood, my eyes closed.</a:t>
            </a:r>
          </a:p>
          <a:p>
            <a:pPr marL="0" indent="0">
              <a:buFont typeface="Arial" panose="020B0604020202020204" pitchFamily="34" charset="0"/>
              <a:buNone/>
            </a:pPr>
            <a:r>
              <a:rPr lang="en-GB" sz="3600" smtClean="0">
                <a:latin typeface="Tahoma" panose="020B0604030504040204" pitchFamily="34" charset="0"/>
                <a:ea typeface="Tahoma" panose="020B0604030504040204" pitchFamily="34" charset="0"/>
                <a:cs typeface="Tahoma" panose="020B0604030504040204" pitchFamily="34" charset="0"/>
              </a:rPr>
              <a:t>Inaction, no falsifying dream</a:t>
            </a:r>
          </a:p>
          <a:p>
            <a:pPr marL="0" indent="0">
              <a:buFont typeface="Arial" panose="020B0604020202020204" pitchFamily="34" charset="0"/>
              <a:buNone/>
            </a:pPr>
            <a:r>
              <a:rPr lang="en-GB" sz="3600" smtClean="0">
                <a:latin typeface="Tahoma" panose="020B0604030504040204" pitchFamily="34" charset="0"/>
                <a:ea typeface="Tahoma" panose="020B0604030504040204" pitchFamily="34" charset="0"/>
                <a:cs typeface="Tahoma" panose="020B0604030504040204" pitchFamily="34" charset="0"/>
              </a:rPr>
              <a:t>Between my hooked head and hooked feet:</a:t>
            </a:r>
          </a:p>
          <a:p>
            <a:pPr marL="0" indent="0">
              <a:buFont typeface="Arial" panose="020B0604020202020204" pitchFamily="34" charset="0"/>
              <a:buNone/>
            </a:pPr>
            <a:r>
              <a:rPr lang="en-GB" sz="3600" smtClean="0">
                <a:latin typeface="Tahoma" panose="020B0604030504040204" pitchFamily="34" charset="0"/>
                <a:ea typeface="Tahoma" panose="020B0604030504040204" pitchFamily="34" charset="0"/>
                <a:cs typeface="Tahoma" panose="020B0604030504040204" pitchFamily="34" charset="0"/>
              </a:rPr>
              <a:t>Or in sleep rehearse perfect kills and eat.</a:t>
            </a:r>
          </a:p>
          <a:p>
            <a:pPr marL="0" indent="0">
              <a:buFont typeface="Arial" panose="020B0604020202020204" pitchFamily="34" charset="0"/>
              <a:buNone/>
            </a:pPr>
            <a:r>
              <a:rPr lang="en-GB" sz="3600" smtClean="0">
                <a:latin typeface="Tahoma" panose="020B0604030504040204" pitchFamily="34" charset="0"/>
                <a:ea typeface="Tahoma" panose="020B0604030504040204" pitchFamily="34" charset="0"/>
                <a:cs typeface="Tahoma" panose="020B0604030504040204" pitchFamily="34" charset="0"/>
              </a:rPr>
              <a:t> </a:t>
            </a:r>
          </a:p>
          <a:p>
            <a:pPr marL="0" indent="0">
              <a:buFont typeface="Arial" panose="020B0604020202020204" pitchFamily="34" charset="0"/>
              <a:buNone/>
            </a:pPr>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0" y="0"/>
            <a:ext cx="2703490" cy="961399"/>
          </a:xfrm>
          <a:prstGeom prst="rect">
            <a:avLst/>
          </a:prstGeom>
          <a:solidFill>
            <a:srgbClr val="FFFF00"/>
          </a:solidFill>
          <a:ln>
            <a:solidFill>
              <a:srgbClr val="FFFF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Kristen ITC" panose="03050502040202030202" pitchFamily="66" charset="0"/>
              </a:rPr>
              <a:t>Stanza 1</a:t>
            </a:r>
            <a:endParaRPr lang="en-GB" dirty="0">
              <a:latin typeface="Kristen ITC" panose="03050502040202030202" pitchFamily="66" charset="0"/>
            </a:endParaRPr>
          </a:p>
        </p:txBody>
      </p:sp>
      <mc:AlternateContent xmlns:mc="http://schemas.openxmlformats.org/markup-compatibility/2006">
        <mc:Choice xmlns="" xmlns:p14="http://schemas.microsoft.com/office/powerpoint/2010/main" Requires="p14">
          <p:contentPart p14:bwMode="auto" r:id="rId2">
            <p14:nvContentPartPr>
              <p14:cNvPr id="1026" name="Ink 2"/>
              <p14:cNvContentPartPr>
                <a14:cpLocks xmlns:a14="http://schemas.microsoft.com/office/drawing/2010/main" noRot="1" noChangeAspect="1" noEditPoints="1" noChangeArrowheads="1" noChangeShapeType="1"/>
              </p14:cNvContentPartPr>
              <p14:nvPr/>
            </p14:nvContentPartPr>
            <p14:xfrm>
              <a:off x="971550" y="1157288"/>
              <a:ext cx="3376613" cy="346075"/>
            </p14:xfrm>
          </p:contentPart>
        </mc:Choice>
        <mc:Fallback>
          <p:pic>
            <p:nvPicPr>
              <p:cNvPr id="1026" name="Ink 2"/>
              <p:cNvPicPr>
                <a:picLocks noRot="1" noChangeAspect="1" noEditPoints="1" noChangeArrowheads="1" noChangeShapeType="1"/>
              </p:cNvPicPr>
              <p:nvPr/>
            </p:nvPicPr>
            <p:blipFill>
              <a:blip r:embed="rId3" cstate="print"/>
              <a:stretch>
                <a:fillRect/>
              </a:stretch>
            </p:blipFill>
            <p:spPr>
              <a:xfrm>
                <a:off x="962190" y="1147925"/>
                <a:ext cx="3395334" cy="364801"/>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1027" name="Ink 3"/>
              <p14:cNvContentPartPr>
                <a14:cpLocks xmlns:a14="http://schemas.microsoft.com/office/drawing/2010/main" noRot="1" noChangeAspect="1" noEditPoints="1" noChangeArrowheads="1" noChangeShapeType="1"/>
              </p14:cNvContentPartPr>
              <p14:nvPr/>
            </p14:nvContentPartPr>
            <p14:xfrm>
              <a:off x="563563" y="1209675"/>
              <a:ext cx="522287" cy="509588"/>
            </p14:xfrm>
          </p:contentPart>
        </mc:Choice>
        <mc:Fallback>
          <p:pic>
            <p:nvPicPr>
              <p:cNvPr id="1027" name="Ink 3"/>
              <p:cNvPicPr>
                <a:picLocks noRot="1" noChangeAspect="1" noEditPoints="1" noChangeArrowheads="1" noChangeShapeType="1"/>
              </p:cNvPicPr>
              <p:nvPr/>
            </p:nvPicPr>
            <p:blipFill>
              <a:blip r:embed="rId5" cstate="print"/>
              <a:stretch>
                <a:fillRect/>
              </a:stretch>
            </p:blipFill>
            <p:spPr>
              <a:xfrm>
                <a:off x="554204" y="1200318"/>
                <a:ext cx="541004" cy="528302"/>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1028" name="Ink 4"/>
              <p14:cNvContentPartPr>
                <a14:cpLocks xmlns:a14="http://schemas.microsoft.com/office/drawing/2010/main" noRot="1" noChangeAspect="1" noEditPoints="1" noChangeArrowheads="1" noChangeShapeType="1"/>
              </p14:cNvContentPartPr>
              <p14:nvPr/>
            </p14:nvContentPartPr>
            <p14:xfrm>
              <a:off x="1290638" y="1111250"/>
              <a:ext cx="1670050" cy="374650"/>
            </p14:xfrm>
          </p:contentPart>
        </mc:Choice>
        <mc:Fallback>
          <p:pic>
            <p:nvPicPr>
              <p:cNvPr id="1028" name="Ink 4"/>
              <p:cNvPicPr>
                <a:picLocks noRot="1" noChangeAspect="1" noEditPoints="1" noChangeArrowheads="1" noChangeShapeType="1"/>
              </p:cNvPicPr>
              <p:nvPr/>
            </p:nvPicPr>
            <p:blipFill>
              <a:blip r:embed="rId7" cstate="print"/>
              <a:stretch>
                <a:fillRect/>
              </a:stretch>
            </p:blipFill>
            <p:spPr>
              <a:xfrm>
                <a:off x="1281278" y="1101893"/>
                <a:ext cx="1688770" cy="393365"/>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029" name="Ink 5"/>
              <p14:cNvContentPartPr>
                <a14:cpLocks xmlns:a14="http://schemas.microsoft.com/office/drawing/2010/main" noRot="1" noChangeAspect="1" noEditPoints="1" noChangeArrowheads="1" noChangeShapeType="1"/>
              </p14:cNvContentPartPr>
              <p14:nvPr/>
            </p14:nvContentPartPr>
            <p14:xfrm>
              <a:off x="3173413" y="1111250"/>
              <a:ext cx="1127125" cy="381000"/>
            </p14:xfrm>
          </p:contentPart>
        </mc:Choice>
        <mc:Fallback>
          <p:pic>
            <p:nvPicPr>
              <p:cNvPr id="1029" name="Ink 5"/>
              <p:cNvPicPr>
                <a:picLocks noRot="1" noChangeAspect="1" noEditPoints="1" noChangeArrowheads="1" noChangeShapeType="1"/>
              </p:cNvPicPr>
              <p:nvPr/>
            </p:nvPicPr>
            <p:blipFill>
              <a:blip r:embed="rId9" cstate="print"/>
              <a:stretch>
                <a:fillRect/>
              </a:stretch>
            </p:blipFill>
            <p:spPr>
              <a:xfrm>
                <a:off x="3164053" y="1101887"/>
                <a:ext cx="1145844" cy="399726"/>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
            <p14:nvContentPartPr>
              <p14:cNvPr id="1030" name="Ink 6"/>
              <p14:cNvContentPartPr>
                <a14:cpLocks xmlns:a14="http://schemas.microsoft.com/office/drawing/2010/main" noRot="1" noChangeAspect="1" noEditPoints="1" noChangeArrowheads="1" noChangeShapeType="1"/>
              </p14:cNvContentPartPr>
              <p14:nvPr/>
            </p14:nvContentPartPr>
            <p14:xfrm>
              <a:off x="3703638" y="1563688"/>
              <a:ext cx="1585912" cy="155575"/>
            </p14:xfrm>
          </p:contentPart>
        </mc:Choice>
        <mc:Fallback>
          <p:pic>
            <p:nvPicPr>
              <p:cNvPr id="1030" name="Ink 6"/>
              <p:cNvPicPr>
                <a:picLocks noRot="1" noChangeAspect="1" noEditPoints="1" noChangeArrowheads="1" noChangeShapeType="1"/>
              </p:cNvPicPr>
              <p:nvPr/>
            </p:nvPicPr>
            <p:blipFill>
              <a:blip r:embed="rId11" cstate="print"/>
              <a:stretch>
                <a:fillRect/>
              </a:stretch>
            </p:blipFill>
            <p:spPr>
              <a:xfrm>
                <a:off x="3694277" y="1554325"/>
                <a:ext cx="1604633" cy="174302"/>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
            <p14:nvContentPartPr>
              <p14:cNvPr id="1031" name="Ink 7"/>
              <p14:cNvContentPartPr>
                <a14:cpLocks xmlns:a14="http://schemas.microsoft.com/office/drawing/2010/main" noRot="1" noChangeAspect="1" noEditPoints="1" noChangeArrowheads="1" noChangeShapeType="1"/>
              </p14:cNvContentPartPr>
              <p14:nvPr/>
            </p14:nvContentPartPr>
            <p14:xfrm>
              <a:off x="1358900" y="1563688"/>
              <a:ext cx="1778000" cy="419100"/>
            </p14:xfrm>
          </p:contentPart>
        </mc:Choice>
        <mc:Fallback>
          <p:pic>
            <p:nvPicPr>
              <p:cNvPr id="1031" name="Ink 7"/>
              <p:cNvPicPr>
                <a:picLocks noRot="1" noChangeAspect="1" noEditPoints="1" noChangeArrowheads="1" noChangeShapeType="1"/>
              </p:cNvPicPr>
              <p:nvPr/>
            </p:nvPicPr>
            <p:blipFill>
              <a:blip r:embed="rId13" cstate="print"/>
              <a:stretch>
                <a:fillRect/>
              </a:stretch>
            </p:blipFill>
            <p:spPr>
              <a:xfrm>
                <a:off x="1349540" y="1554327"/>
                <a:ext cx="1796720" cy="437823"/>
              </a:xfrm>
              <a:prstGeom prst="rect">
                <a:avLst/>
              </a:prstGeom>
            </p:spPr>
          </p:pic>
        </mc:Fallback>
      </mc:AlternateContent>
      <mc:AlternateContent xmlns:mc="http://schemas.openxmlformats.org/markup-compatibility/2006">
        <mc:Choice xmlns="" xmlns:p14="http://schemas.microsoft.com/office/powerpoint/2010/main" Requires="p14">
          <p:contentPart p14:bwMode="auto" r:id="rId14">
            <p14:nvContentPartPr>
              <p14:cNvPr id="1032" name="Ink 8"/>
              <p14:cNvContentPartPr>
                <a14:cpLocks xmlns:a14="http://schemas.microsoft.com/office/drawing/2010/main" noRot="1" noChangeAspect="1" noEditPoints="1" noChangeArrowheads="1" noChangeShapeType="1"/>
              </p14:cNvContentPartPr>
              <p14:nvPr/>
            </p14:nvContentPartPr>
            <p14:xfrm>
              <a:off x="3362325" y="1558925"/>
              <a:ext cx="1798638" cy="328613"/>
            </p14:xfrm>
          </p:contentPart>
        </mc:Choice>
        <mc:Fallback>
          <p:pic>
            <p:nvPicPr>
              <p:cNvPr id="1032" name="Ink 8"/>
              <p:cNvPicPr>
                <a:picLocks noRot="1" noChangeAspect="1" noEditPoints="1" noChangeArrowheads="1" noChangeShapeType="1"/>
              </p:cNvPicPr>
              <p:nvPr/>
            </p:nvPicPr>
            <p:blipFill>
              <a:blip r:embed="rId15" cstate="print"/>
              <a:stretch>
                <a:fillRect/>
              </a:stretch>
            </p:blipFill>
            <p:spPr>
              <a:xfrm>
                <a:off x="3352965" y="1549567"/>
                <a:ext cx="1817359" cy="347329"/>
              </a:xfrm>
              <a:prstGeom prst="rect">
                <a:avLst/>
              </a:prstGeom>
            </p:spPr>
          </p:pic>
        </mc:Fallback>
      </mc:AlternateContent>
      <mc:AlternateContent xmlns:mc="http://schemas.openxmlformats.org/markup-compatibility/2006">
        <mc:Choice xmlns="" xmlns:p14="http://schemas.microsoft.com/office/powerpoint/2010/main" Requires="p14">
          <p:contentPart p14:bwMode="auto" r:id="rId16">
            <p14:nvContentPartPr>
              <p14:cNvPr id="1033" name="Ink 9"/>
              <p14:cNvContentPartPr>
                <a14:cpLocks xmlns:a14="http://schemas.microsoft.com/office/drawing/2010/main" noRot="1" noChangeAspect="1" noEditPoints="1" noChangeArrowheads="1" noChangeShapeType="1"/>
              </p14:cNvContentPartPr>
              <p14:nvPr/>
            </p14:nvContentPartPr>
            <p14:xfrm>
              <a:off x="179388" y="1878013"/>
              <a:ext cx="931862" cy="1084262"/>
            </p14:xfrm>
          </p:contentPart>
        </mc:Choice>
        <mc:Fallback>
          <p:pic>
            <p:nvPicPr>
              <p:cNvPr id="1033" name="Ink 9"/>
              <p:cNvPicPr>
                <a:picLocks noRot="1" noChangeAspect="1" noEditPoints="1" noChangeArrowheads="1" noChangeShapeType="1"/>
              </p:cNvPicPr>
              <p:nvPr/>
            </p:nvPicPr>
            <p:blipFill>
              <a:blip r:embed="rId17" cstate="print"/>
              <a:stretch>
                <a:fillRect/>
              </a:stretch>
            </p:blipFill>
            <p:spPr>
              <a:xfrm>
                <a:off x="170030" y="1868654"/>
                <a:ext cx="950578" cy="1102981"/>
              </a:xfrm>
              <a:prstGeom prst="rect">
                <a:avLst/>
              </a:prstGeom>
            </p:spPr>
          </p:pic>
        </mc:Fallback>
      </mc:AlternateContent>
      <mc:AlternateContent xmlns:mc="http://schemas.openxmlformats.org/markup-compatibility/2006">
        <mc:Choice xmlns="" xmlns:p14="http://schemas.microsoft.com/office/powerpoint/2010/main" Requires="p14">
          <p:contentPart p14:bwMode="auto" r:id="rId18">
            <p14:nvContentPartPr>
              <p14:cNvPr id="1034" name="Ink 10"/>
              <p14:cNvContentPartPr>
                <a14:cpLocks xmlns:a14="http://schemas.microsoft.com/office/drawing/2010/main" noRot="1" noChangeAspect="1" noEditPoints="1" noChangeArrowheads="1" noChangeShapeType="1"/>
              </p14:cNvContentPartPr>
              <p14:nvPr/>
            </p14:nvContentPartPr>
            <p14:xfrm>
              <a:off x="763588" y="15594013"/>
              <a:ext cx="0" cy="0"/>
            </p14:xfrm>
          </p:contentPart>
        </mc:Choice>
        <mc:Fallback>
          <p:pic>
            <p:nvPicPr>
              <p:cNvPr id="1034" name="Ink 10"/>
              <p:cNvPicPr>
                <a:picLocks noRot="1" noChangeAspect="1" noEditPoints="1" noChangeArrowheads="1" noChangeShapeType="1"/>
              </p:cNvPicPr>
              <p:nvPr/>
            </p:nvPicPr>
            <p:blipFill>
              <a:blip r:embed="rId19"/>
              <a:stretch>
                <a:fillRect/>
              </a:stretch>
            </p:blipFill>
            <p:spPr>
              <a:xfrm>
                <a:off x="763588" y="15594013"/>
                <a:ext cx="0" cy="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0">
            <p14:nvContentPartPr>
              <p14:cNvPr id="1035" name="Ink 11"/>
              <p14:cNvContentPartPr>
                <a14:cpLocks xmlns:a14="http://schemas.microsoft.com/office/drawing/2010/main" noRot="1" noChangeAspect="1" noEditPoints="1" noChangeArrowheads="1" noChangeShapeType="1"/>
              </p14:cNvContentPartPr>
              <p14:nvPr/>
            </p14:nvContentPartPr>
            <p14:xfrm>
              <a:off x="9158288" y="2455863"/>
              <a:ext cx="1905000" cy="211137"/>
            </p14:xfrm>
          </p:contentPart>
        </mc:Choice>
        <mc:Fallback>
          <p:pic>
            <p:nvPicPr>
              <p:cNvPr id="1035" name="Ink 11"/>
              <p:cNvPicPr>
                <a:picLocks noRot="1" noChangeAspect="1" noEditPoints="1" noChangeArrowheads="1" noChangeShapeType="1"/>
              </p:cNvPicPr>
              <p:nvPr/>
            </p:nvPicPr>
            <p:blipFill>
              <a:blip r:embed="rId21" cstate="print"/>
              <a:stretch>
                <a:fillRect/>
              </a:stretch>
            </p:blipFill>
            <p:spPr>
              <a:xfrm>
                <a:off x="9148929" y="2446495"/>
                <a:ext cx="1923719" cy="229873"/>
              </a:xfrm>
              <a:prstGeom prst="rect">
                <a:avLst/>
              </a:prstGeom>
            </p:spPr>
          </p:pic>
        </mc:Fallback>
      </mc:AlternateContent>
      <mc:AlternateContent xmlns:mc="http://schemas.openxmlformats.org/markup-compatibility/2006">
        <mc:Choice xmlns="" xmlns:p14="http://schemas.microsoft.com/office/powerpoint/2010/main" Requires="p14">
          <p:contentPart p14:bwMode="auto" r:id="rId22">
            <p14:nvContentPartPr>
              <p14:cNvPr id="1036" name="Ink 12"/>
              <p14:cNvContentPartPr>
                <a14:cpLocks xmlns:a14="http://schemas.microsoft.com/office/drawing/2010/main" noRot="1" noChangeAspect="1" noEditPoints="1" noChangeArrowheads="1" noChangeShapeType="1"/>
              </p14:cNvContentPartPr>
              <p14:nvPr/>
            </p14:nvContentPartPr>
            <p14:xfrm>
              <a:off x="6967538" y="2619375"/>
              <a:ext cx="1223962" cy="311150"/>
            </p14:xfrm>
          </p:contentPart>
        </mc:Choice>
        <mc:Fallback>
          <p:pic>
            <p:nvPicPr>
              <p:cNvPr id="1036" name="Ink 12"/>
              <p:cNvPicPr>
                <a:picLocks noRot="1" noChangeAspect="1" noEditPoints="1" noChangeArrowheads="1" noChangeShapeType="1"/>
              </p:cNvPicPr>
              <p:nvPr/>
            </p:nvPicPr>
            <p:blipFill>
              <a:blip r:embed="rId23" cstate="print"/>
              <a:stretch>
                <a:fillRect/>
              </a:stretch>
            </p:blipFill>
            <p:spPr>
              <a:xfrm>
                <a:off x="6958178" y="2610012"/>
                <a:ext cx="1242681" cy="329877"/>
              </a:xfrm>
              <a:prstGeom prst="rect">
                <a:avLst/>
              </a:prstGeom>
            </p:spPr>
          </p:pic>
        </mc:Fallback>
      </mc:AlternateContent>
      <mc:AlternateContent xmlns:mc="http://schemas.openxmlformats.org/markup-compatibility/2006">
        <mc:Choice xmlns="" xmlns:p14="http://schemas.microsoft.com/office/powerpoint/2010/main" Requires="p14">
          <p:contentPart p14:bwMode="auto" r:id="rId24">
            <p14:nvContentPartPr>
              <p14:cNvPr id="1037" name="Ink 13"/>
              <p14:cNvContentPartPr>
                <a14:cpLocks xmlns:a14="http://schemas.microsoft.com/office/drawing/2010/main" noRot="1" noChangeAspect="1" noEditPoints="1" noChangeArrowheads="1" noChangeShapeType="1"/>
              </p14:cNvContentPartPr>
              <p14:nvPr/>
            </p14:nvContentPartPr>
            <p14:xfrm>
              <a:off x="8412163" y="2384425"/>
              <a:ext cx="3490912" cy="454025"/>
            </p14:xfrm>
          </p:contentPart>
        </mc:Choice>
        <mc:Fallback>
          <p:pic>
            <p:nvPicPr>
              <p:cNvPr id="1037" name="Ink 13"/>
              <p:cNvPicPr>
                <a:picLocks noRot="1" noChangeAspect="1" noEditPoints="1" noChangeArrowheads="1" noChangeShapeType="1"/>
              </p:cNvPicPr>
              <p:nvPr/>
            </p:nvPicPr>
            <p:blipFill>
              <a:blip r:embed="rId25" cstate="print"/>
              <a:stretch>
                <a:fillRect/>
              </a:stretch>
            </p:blipFill>
            <p:spPr>
              <a:xfrm>
                <a:off x="8402803" y="2375064"/>
                <a:ext cx="3509632" cy="472748"/>
              </a:xfrm>
              <a:prstGeom prst="rect">
                <a:avLst/>
              </a:prstGeom>
            </p:spPr>
          </p:pic>
        </mc:Fallback>
      </mc:AlternateContent>
      <mc:AlternateContent xmlns:mc="http://schemas.openxmlformats.org/markup-compatibility/2006">
        <mc:Choice xmlns="" xmlns:p14="http://schemas.microsoft.com/office/powerpoint/2010/main" Requires="p14">
          <p:contentPart p14:bwMode="auto" r:id="rId26">
            <p14:nvContentPartPr>
              <p14:cNvPr id="1038" name="Ink 14"/>
              <p14:cNvContentPartPr>
                <a14:cpLocks xmlns:a14="http://schemas.microsoft.com/office/drawing/2010/main" noRot="1" noChangeAspect="1" noEditPoints="1" noChangeArrowheads="1" noChangeShapeType="1"/>
              </p14:cNvContentPartPr>
              <p14:nvPr/>
            </p14:nvContentPartPr>
            <p14:xfrm>
              <a:off x="958850" y="1955800"/>
              <a:ext cx="463550" cy="563563"/>
            </p14:xfrm>
          </p:contentPart>
        </mc:Choice>
        <mc:Fallback>
          <p:pic>
            <p:nvPicPr>
              <p:cNvPr id="1038" name="Ink 14"/>
              <p:cNvPicPr>
                <a:picLocks noRot="1" noChangeAspect="1" noEditPoints="1" noChangeArrowheads="1" noChangeShapeType="1"/>
              </p:cNvPicPr>
              <p:nvPr/>
            </p:nvPicPr>
            <p:blipFill>
              <a:blip r:embed="rId27" cstate="print"/>
              <a:stretch>
                <a:fillRect/>
              </a:stretch>
            </p:blipFill>
            <p:spPr>
              <a:xfrm>
                <a:off x="949485" y="1946437"/>
                <a:ext cx="482279" cy="582288"/>
              </a:xfrm>
              <a:prstGeom prst="rect">
                <a:avLst/>
              </a:prstGeom>
            </p:spPr>
          </p:pic>
        </mc:Fallback>
      </mc:AlternateContent>
      <mc:AlternateContent xmlns:mc="http://schemas.openxmlformats.org/markup-compatibility/2006">
        <mc:Choice xmlns="" xmlns:p14="http://schemas.microsoft.com/office/powerpoint/2010/main" Requires="p14">
          <p:contentPart p14:bwMode="auto" r:id="rId28">
            <p14:nvContentPartPr>
              <p14:cNvPr id="1039" name="Ink 15"/>
              <p14:cNvContentPartPr>
                <a14:cpLocks xmlns:a14="http://schemas.microsoft.com/office/drawing/2010/main" noRot="1" noChangeAspect="1" noEditPoints="1" noChangeArrowheads="1" noChangeShapeType="1"/>
              </p14:cNvContentPartPr>
              <p14:nvPr/>
            </p14:nvContentPartPr>
            <p14:xfrm>
              <a:off x="263525" y="3675063"/>
              <a:ext cx="676275" cy="657225"/>
            </p14:xfrm>
          </p:contentPart>
        </mc:Choice>
        <mc:Fallback>
          <p:pic>
            <p:nvPicPr>
              <p:cNvPr id="1039" name="Ink 15"/>
              <p:cNvPicPr>
                <a:picLocks noRot="1" noChangeAspect="1" noEditPoints="1" noChangeArrowheads="1" noChangeShapeType="1"/>
              </p:cNvPicPr>
              <p:nvPr/>
            </p:nvPicPr>
            <p:blipFill>
              <a:blip r:embed="rId29" cstate="print"/>
              <a:stretch>
                <a:fillRect/>
              </a:stretch>
            </p:blipFill>
            <p:spPr>
              <a:xfrm>
                <a:off x="254167" y="3665705"/>
                <a:ext cx="694990" cy="675941"/>
              </a:xfrm>
              <a:prstGeom prst="rect">
                <a:avLst/>
              </a:prstGeom>
            </p:spPr>
          </p:pic>
        </mc:Fallback>
      </mc:AlternateContent>
      <mc:AlternateContent xmlns:mc="http://schemas.openxmlformats.org/markup-compatibility/2006">
        <mc:Choice xmlns="" xmlns:p14="http://schemas.microsoft.com/office/powerpoint/2010/main" Requires="p14">
          <p:contentPart p14:bwMode="auto" r:id="rId30">
            <p14:nvContentPartPr>
              <p14:cNvPr id="1040" name="Ink 16"/>
              <p14:cNvContentPartPr>
                <a14:cpLocks xmlns:a14="http://schemas.microsoft.com/office/drawing/2010/main" noRot="1" noChangeAspect="1" noEditPoints="1" noChangeArrowheads="1" noChangeShapeType="1"/>
              </p14:cNvContentPartPr>
              <p14:nvPr/>
            </p14:nvContentPartPr>
            <p14:xfrm>
              <a:off x="973138" y="2154238"/>
              <a:ext cx="8915400" cy="1689100"/>
            </p14:xfrm>
          </p:contentPart>
        </mc:Choice>
        <mc:Fallback>
          <p:pic>
            <p:nvPicPr>
              <p:cNvPr id="1040" name="Ink 16"/>
              <p:cNvPicPr>
                <a:picLocks noRot="1" noChangeAspect="1" noEditPoints="1" noChangeArrowheads="1" noChangeShapeType="1"/>
              </p:cNvPicPr>
              <p:nvPr/>
            </p:nvPicPr>
            <p:blipFill>
              <a:blip r:embed="rId31" cstate="print"/>
              <a:stretch>
                <a:fillRect/>
              </a:stretch>
            </p:blipFill>
            <p:spPr>
              <a:xfrm>
                <a:off x="963778" y="2144878"/>
                <a:ext cx="8934120" cy="17078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2">
            <p14:nvContentPartPr>
              <p14:cNvPr id="1041" name="Ink 17"/>
              <p14:cNvContentPartPr>
                <a14:cpLocks xmlns:a14="http://schemas.microsoft.com/office/drawing/2010/main" noRot="1" noChangeAspect="1" noEditPoints="1" noChangeArrowheads="1" noChangeShapeType="1"/>
              </p14:cNvContentPartPr>
              <p14:nvPr/>
            </p14:nvContentPartPr>
            <p14:xfrm>
              <a:off x="8393113" y="2941638"/>
              <a:ext cx="3452812" cy="309562"/>
            </p14:xfrm>
          </p:contentPart>
        </mc:Choice>
        <mc:Fallback>
          <p:pic>
            <p:nvPicPr>
              <p:cNvPr id="1041" name="Ink 17"/>
              <p:cNvPicPr>
                <a:picLocks noRot="1" noChangeAspect="1" noEditPoints="1" noChangeArrowheads="1" noChangeShapeType="1"/>
              </p:cNvPicPr>
              <p:nvPr/>
            </p:nvPicPr>
            <p:blipFill>
              <a:blip r:embed="rId33" cstate="print"/>
              <a:stretch>
                <a:fillRect/>
              </a:stretch>
            </p:blipFill>
            <p:spPr>
              <a:xfrm>
                <a:off x="8383754" y="2932279"/>
                <a:ext cx="3471530" cy="3282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4">
            <p14:nvContentPartPr>
              <p14:cNvPr id="1042" name="Ink 18"/>
              <p14:cNvContentPartPr>
                <a14:cpLocks xmlns:a14="http://schemas.microsoft.com/office/drawing/2010/main" noRot="1" noChangeAspect="1" noEditPoints="1" noChangeArrowheads="1" noChangeShapeType="1"/>
              </p14:cNvContentPartPr>
              <p14:nvPr/>
            </p14:nvContentPartPr>
            <p14:xfrm>
              <a:off x="7153275" y="2951163"/>
              <a:ext cx="922338" cy="344487"/>
            </p14:xfrm>
          </p:contentPart>
        </mc:Choice>
        <mc:Fallback>
          <p:pic>
            <p:nvPicPr>
              <p:cNvPr id="1042" name="Ink 18"/>
              <p:cNvPicPr>
                <a:picLocks noRot="1" noChangeAspect="1" noEditPoints="1" noChangeArrowheads="1" noChangeShapeType="1"/>
              </p:cNvPicPr>
              <p:nvPr/>
            </p:nvPicPr>
            <p:blipFill>
              <a:blip r:embed="rId35" cstate="print"/>
              <a:stretch>
                <a:fillRect/>
              </a:stretch>
            </p:blipFill>
            <p:spPr>
              <a:xfrm>
                <a:off x="7143926" y="2941804"/>
                <a:ext cx="941036" cy="363205"/>
              </a:xfrm>
              <a:prstGeom prst="rect">
                <a:avLst/>
              </a:prstGeom>
            </p:spPr>
          </p:pic>
        </mc:Fallback>
      </mc:AlternateContent>
      <mc:AlternateContent xmlns:mc="http://schemas.openxmlformats.org/markup-compatibility/2006">
        <mc:Choice xmlns="" xmlns:p14="http://schemas.microsoft.com/office/powerpoint/2010/main" Requires="p14">
          <p:contentPart p14:bwMode="auto" r:id="rId36">
            <p14:nvContentPartPr>
              <p14:cNvPr id="1043" name="Ink 19"/>
              <p14:cNvContentPartPr>
                <a14:cpLocks xmlns:a14="http://schemas.microsoft.com/office/drawing/2010/main" noRot="1" noChangeAspect="1" noEditPoints="1" noChangeArrowheads="1" noChangeShapeType="1"/>
              </p14:cNvContentPartPr>
              <p14:nvPr/>
            </p14:nvContentPartPr>
            <p14:xfrm>
              <a:off x="8312150" y="3000375"/>
              <a:ext cx="693738" cy="173038"/>
            </p14:xfrm>
          </p:contentPart>
        </mc:Choice>
        <mc:Fallback>
          <p:pic>
            <p:nvPicPr>
              <p:cNvPr id="1043" name="Ink 19"/>
              <p:cNvPicPr>
                <a:picLocks noRot="1" noChangeAspect="1" noEditPoints="1" noChangeArrowheads="1" noChangeShapeType="1"/>
              </p:cNvPicPr>
              <p:nvPr/>
            </p:nvPicPr>
            <p:blipFill>
              <a:blip r:embed="rId37" cstate="print"/>
              <a:stretch>
                <a:fillRect/>
              </a:stretch>
            </p:blipFill>
            <p:spPr>
              <a:xfrm>
                <a:off x="8302790" y="2991002"/>
                <a:ext cx="712458" cy="191784"/>
              </a:xfrm>
              <a:prstGeom prst="rect">
                <a:avLst/>
              </a:prstGeom>
            </p:spPr>
          </p:pic>
        </mc:Fallback>
      </mc:AlternateContent>
      <mc:AlternateContent xmlns:mc="http://schemas.openxmlformats.org/markup-compatibility/2006">
        <mc:Choice xmlns="" xmlns:p14="http://schemas.microsoft.com/office/powerpoint/2010/main" Requires="p14">
          <p:contentPart p14:bwMode="auto" r:id="rId38">
            <p14:nvContentPartPr>
              <p14:cNvPr id="1044" name="Ink 20"/>
              <p14:cNvContentPartPr>
                <a14:cpLocks xmlns:a14="http://schemas.microsoft.com/office/drawing/2010/main" noRot="1" noChangeAspect="1" noEditPoints="1" noChangeArrowheads="1" noChangeShapeType="1"/>
              </p14:cNvContentPartPr>
              <p14:nvPr/>
            </p14:nvContentPartPr>
            <p14:xfrm>
              <a:off x="9182100" y="2909888"/>
              <a:ext cx="257175" cy="239712"/>
            </p14:xfrm>
          </p:contentPart>
        </mc:Choice>
        <mc:Fallback>
          <p:pic>
            <p:nvPicPr>
              <p:cNvPr id="1044" name="Ink 20"/>
              <p:cNvPicPr>
                <a:picLocks noRot="1" noChangeAspect="1" noEditPoints="1" noChangeArrowheads="1" noChangeShapeType="1"/>
              </p:cNvPicPr>
              <p:nvPr/>
            </p:nvPicPr>
            <p:blipFill>
              <a:blip r:embed="rId39" cstate="print"/>
              <a:stretch>
                <a:fillRect/>
              </a:stretch>
            </p:blipFill>
            <p:spPr>
              <a:xfrm>
                <a:off x="9172735" y="2900516"/>
                <a:ext cx="275905" cy="258456"/>
              </a:xfrm>
              <a:prstGeom prst="rect">
                <a:avLst/>
              </a:prstGeom>
            </p:spPr>
          </p:pic>
        </mc:Fallback>
      </mc:AlternateContent>
      <mc:AlternateContent xmlns:mc="http://schemas.openxmlformats.org/markup-compatibility/2006">
        <mc:Choice xmlns="" xmlns:p14="http://schemas.microsoft.com/office/powerpoint/2010/main" Requires="p14">
          <p:contentPart p14:bwMode="auto" r:id="rId40">
            <p14:nvContentPartPr>
              <p14:cNvPr id="1045" name="Ink 21"/>
              <p14:cNvContentPartPr>
                <a14:cpLocks xmlns:a14="http://schemas.microsoft.com/office/drawing/2010/main" noRot="1" noChangeAspect="1" noEditPoints="1" noChangeArrowheads="1" noChangeShapeType="1"/>
              </p14:cNvContentPartPr>
              <p14:nvPr/>
            </p14:nvContentPartPr>
            <p14:xfrm>
              <a:off x="9612313" y="2863850"/>
              <a:ext cx="2203450" cy="457200"/>
            </p14:xfrm>
          </p:contentPart>
        </mc:Choice>
        <mc:Fallback>
          <p:pic>
            <p:nvPicPr>
              <p:cNvPr id="1045" name="Ink 21"/>
              <p:cNvPicPr>
                <a:picLocks noRot="1" noChangeAspect="1" noEditPoints="1" noChangeArrowheads="1" noChangeShapeType="1"/>
              </p:cNvPicPr>
              <p:nvPr/>
            </p:nvPicPr>
            <p:blipFill>
              <a:blip r:embed="rId41" cstate="print"/>
              <a:stretch>
                <a:fillRect/>
              </a:stretch>
            </p:blipFill>
            <p:spPr>
              <a:xfrm>
                <a:off x="9602953" y="2854490"/>
                <a:ext cx="2222169" cy="4759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2">
            <p14:nvContentPartPr>
              <p14:cNvPr id="1046" name="Ink 22"/>
              <p14:cNvContentPartPr>
                <a14:cpLocks xmlns:a14="http://schemas.microsoft.com/office/drawing/2010/main" noRot="1" noChangeAspect="1" noEditPoints="1" noChangeArrowheads="1" noChangeShapeType="1"/>
              </p14:cNvContentPartPr>
              <p14:nvPr/>
            </p14:nvContentPartPr>
            <p14:xfrm>
              <a:off x="192088" y="3214688"/>
              <a:ext cx="160337" cy="265112"/>
            </p14:xfrm>
          </p:contentPart>
        </mc:Choice>
        <mc:Fallback>
          <p:pic>
            <p:nvPicPr>
              <p:cNvPr id="1046" name="Ink 22"/>
              <p:cNvPicPr>
                <a:picLocks noRot="1" noChangeAspect="1" noEditPoints="1" noChangeArrowheads="1" noChangeShapeType="1"/>
              </p:cNvPicPr>
              <p:nvPr/>
            </p:nvPicPr>
            <p:blipFill>
              <a:blip r:embed="rId43" cstate="print"/>
              <a:stretch>
                <a:fillRect/>
              </a:stretch>
            </p:blipFill>
            <p:spPr>
              <a:xfrm>
                <a:off x="182741" y="3205323"/>
                <a:ext cx="179031" cy="283843"/>
              </a:xfrm>
              <a:prstGeom prst="rect">
                <a:avLst/>
              </a:prstGeom>
            </p:spPr>
          </p:pic>
        </mc:Fallback>
      </mc:AlternateContent>
      <mc:AlternateContent xmlns:mc="http://schemas.openxmlformats.org/markup-compatibility/2006">
        <mc:Choice xmlns="" xmlns:p14="http://schemas.microsoft.com/office/powerpoint/2010/main" Requires="p14">
          <p:contentPart p14:bwMode="auto" r:id="rId44">
            <p14:nvContentPartPr>
              <p14:cNvPr id="1047" name="Ink 23"/>
              <p14:cNvContentPartPr>
                <a14:cpLocks xmlns:a14="http://schemas.microsoft.com/office/drawing/2010/main" noRot="1" noChangeAspect="1" noEditPoints="1" noChangeArrowheads="1" noChangeShapeType="1"/>
              </p14:cNvContentPartPr>
              <p14:nvPr/>
            </p14:nvContentPartPr>
            <p14:xfrm>
              <a:off x="382588" y="2614613"/>
              <a:ext cx="695325" cy="642937"/>
            </p14:xfrm>
          </p:contentPart>
        </mc:Choice>
        <mc:Fallback>
          <p:pic>
            <p:nvPicPr>
              <p:cNvPr id="1047" name="Ink 23"/>
              <p:cNvPicPr>
                <a:picLocks noRot="1" noChangeAspect="1" noEditPoints="1" noChangeArrowheads="1" noChangeShapeType="1"/>
              </p:cNvPicPr>
              <p:nvPr/>
            </p:nvPicPr>
            <p:blipFill>
              <a:blip r:embed="rId45" cstate="print"/>
              <a:stretch>
                <a:fillRect/>
              </a:stretch>
            </p:blipFill>
            <p:spPr>
              <a:xfrm>
                <a:off x="373226" y="2605253"/>
                <a:ext cx="714049" cy="661656"/>
              </a:xfrm>
              <a:prstGeom prst="rect">
                <a:avLst/>
              </a:prstGeom>
            </p:spPr>
          </p:pic>
        </mc:Fallback>
      </mc:AlternateContent>
      <mc:AlternateContent xmlns:mc="http://schemas.openxmlformats.org/markup-compatibility/2006">
        <mc:Choice xmlns="" xmlns:p14="http://schemas.microsoft.com/office/powerpoint/2010/main" Requires="p14">
          <p:contentPart p14:bwMode="auto" r:id="rId46">
            <p14:nvContentPartPr>
              <p14:cNvPr id="1048" name="Ink 24"/>
              <p14:cNvContentPartPr>
                <a14:cpLocks xmlns:a14="http://schemas.microsoft.com/office/drawing/2010/main" noRot="1" noChangeAspect="1" noEditPoints="1" noChangeArrowheads="1" noChangeShapeType="1"/>
              </p14:cNvContentPartPr>
              <p14:nvPr/>
            </p14:nvContentPartPr>
            <p14:xfrm>
              <a:off x="77788" y="3167063"/>
              <a:ext cx="279400" cy="169862"/>
            </p14:xfrm>
          </p:contentPart>
        </mc:Choice>
        <mc:Fallback>
          <p:pic>
            <p:nvPicPr>
              <p:cNvPr id="1048" name="Ink 24"/>
              <p:cNvPicPr>
                <a:picLocks noRot="1" noChangeAspect="1" noEditPoints="1" noChangeArrowheads="1" noChangeShapeType="1"/>
              </p:cNvPicPr>
              <p:nvPr/>
            </p:nvPicPr>
            <p:blipFill>
              <a:blip r:embed="rId47" cstate="print"/>
              <a:stretch>
                <a:fillRect/>
              </a:stretch>
            </p:blipFill>
            <p:spPr>
              <a:xfrm>
                <a:off x="68427" y="3157706"/>
                <a:ext cx="298123" cy="188576"/>
              </a:xfrm>
              <a:prstGeom prst="rect">
                <a:avLst/>
              </a:prstGeom>
            </p:spPr>
          </p:pic>
        </mc:Fallback>
      </mc:AlternateContent>
      <mc:AlternateContent xmlns:mc="http://schemas.openxmlformats.org/markup-compatibility/2006">
        <mc:Choice xmlns="" xmlns:p14="http://schemas.microsoft.com/office/powerpoint/2010/main" Requires="p14">
          <p:contentPart p14:bwMode="auto" r:id="rId48">
            <p14:nvContentPartPr>
              <p14:cNvPr id="1049" name="Ink 25"/>
              <p14:cNvContentPartPr>
                <a14:cpLocks xmlns:a14="http://schemas.microsoft.com/office/drawing/2010/main" noRot="1" noChangeAspect="1" noEditPoints="1" noChangeArrowheads="1" noChangeShapeType="1"/>
              </p14:cNvContentPartPr>
              <p14:nvPr/>
            </p14:nvContentPartPr>
            <p14:xfrm>
              <a:off x="2928938" y="2833688"/>
              <a:ext cx="4089400" cy="431800"/>
            </p14:xfrm>
          </p:contentPart>
        </mc:Choice>
        <mc:Fallback>
          <p:pic>
            <p:nvPicPr>
              <p:cNvPr id="1049" name="Ink 25"/>
              <p:cNvPicPr>
                <a:picLocks noRot="1" noChangeAspect="1" noEditPoints="1" noChangeArrowheads="1" noChangeShapeType="1"/>
              </p:cNvPicPr>
              <p:nvPr/>
            </p:nvPicPr>
            <p:blipFill>
              <a:blip r:embed="rId49" cstate="print"/>
              <a:stretch>
                <a:fillRect/>
              </a:stretch>
            </p:blipFill>
            <p:spPr>
              <a:xfrm>
                <a:off x="2919578" y="2824332"/>
                <a:ext cx="4108121" cy="450511"/>
              </a:xfrm>
              <a:prstGeom prst="rect">
                <a:avLst/>
              </a:prstGeom>
            </p:spPr>
          </p:pic>
        </mc:Fallback>
      </mc:AlternateContent>
      <mc:AlternateContent xmlns:mc="http://schemas.openxmlformats.org/markup-compatibility/2006">
        <mc:Choice xmlns="" xmlns:p14="http://schemas.microsoft.com/office/powerpoint/2010/main" Requires="p14">
          <p:contentPart p14:bwMode="auto" r:id="rId50">
            <p14:nvContentPartPr>
              <p14:cNvPr id="1050" name="Ink 26"/>
              <p14:cNvContentPartPr>
                <a14:cpLocks xmlns:a14="http://schemas.microsoft.com/office/drawing/2010/main" noRot="1" noChangeAspect="1" noEditPoints="1" noChangeArrowheads="1" noChangeShapeType="1"/>
              </p14:cNvContentPartPr>
              <p14:nvPr/>
            </p14:nvContentPartPr>
            <p14:xfrm>
              <a:off x="9521825" y="4278313"/>
              <a:ext cx="1558925" cy="401637"/>
            </p14:xfrm>
          </p:contentPart>
        </mc:Choice>
        <mc:Fallback>
          <p:pic>
            <p:nvPicPr>
              <p:cNvPr id="1050" name="Ink 26"/>
              <p:cNvPicPr>
                <a:picLocks noRot="1" noChangeAspect="1" noEditPoints="1" noChangeArrowheads="1" noChangeShapeType="1"/>
              </p:cNvPicPr>
              <p:nvPr/>
            </p:nvPicPr>
            <p:blipFill>
              <a:blip r:embed="rId51" cstate="print"/>
              <a:stretch>
                <a:fillRect/>
              </a:stretch>
            </p:blipFill>
            <p:spPr>
              <a:xfrm>
                <a:off x="9512464" y="4268956"/>
                <a:ext cx="1577647" cy="420351"/>
              </a:xfrm>
              <a:prstGeom prst="rect">
                <a:avLst/>
              </a:prstGeom>
            </p:spPr>
          </p:pic>
        </mc:Fallback>
      </mc:AlternateContent>
      <mc:AlternateContent xmlns:mc="http://schemas.openxmlformats.org/markup-compatibility/2006">
        <mc:Choice xmlns="" xmlns:p14="http://schemas.microsoft.com/office/powerpoint/2010/main" Requires="p14">
          <p:contentPart p14:bwMode="auto" r:id="rId52">
            <p14:nvContentPartPr>
              <p14:cNvPr id="1051" name="Ink 27"/>
              <p14:cNvContentPartPr>
                <a14:cpLocks xmlns:a14="http://schemas.microsoft.com/office/drawing/2010/main" noRot="1" noChangeAspect="1" noEditPoints="1" noChangeArrowheads="1" noChangeShapeType="1"/>
              </p14:cNvContentPartPr>
              <p14:nvPr/>
            </p14:nvContentPartPr>
            <p14:xfrm>
              <a:off x="9618663" y="3871913"/>
              <a:ext cx="1522412" cy="431800"/>
            </p14:xfrm>
          </p:contentPart>
        </mc:Choice>
        <mc:Fallback>
          <p:pic>
            <p:nvPicPr>
              <p:cNvPr id="1051" name="Ink 27"/>
              <p:cNvPicPr>
                <a:picLocks noRot="1" noChangeAspect="1" noEditPoints="1" noChangeArrowheads="1" noChangeShapeType="1"/>
              </p:cNvPicPr>
              <p:nvPr/>
            </p:nvPicPr>
            <p:blipFill>
              <a:blip r:embed="rId53" cstate="print"/>
              <a:stretch>
                <a:fillRect/>
              </a:stretch>
            </p:blipFill>
            <p:spPr>
              <a:xfrm>
                <a:off x="9609303" y="3862550"/>
                <a:ext cx="1541132" cy="450527"/>
              </a:xfrm>
              <a:prstGeom prst="rect">
                <a:avLst/>
              </a:prstGeom>
            </p:spPr>
          </p:pic>
        </mc:Fallback>
      </mc:AlternateContent>
      <mc:AlternateContent xmlns:mc="http://schemas.openxmlformats.org/markup-compatibility/2006">
        <mc:Choice xmlns="" xmlns:p14="http://schemas.microsoft.com/office/powerpoint/2010/main" Requires="p14">
          <p:contentPart p14:bwMode="auto" r:id="rId54">
            <p14:nvContentPartPr>
              <p14:cNvPr id="1052" name="Ink 28"/>
              <p14:cNvContentPartPr>
                <a14:cpLocks xmlns:a14="http://schemas.microsoft.com/office/drawing/2010/main" noRot="1" noChangeAspect="1" noEditPoints="1" noChangeArrowheads="1" noChangeShapeType="1"/>
              </p14:cNvContentPartPr>
              <p14:nvPr/>
            </p14:nvContentPartPr>
            <p14:xfrm>
              <a:off x="3521075" y="3163888"/>
              <a:ext cx="1795463" cy="673100"/>
            </p14:xfrm>
          </p:contentPart>
        </mc:Choice>
        <mc:Fallback>
          <p:pic>
            <p:nvPicPr>
              <p:cNvPr id="1052" name="Ink 28"/>
              <p:cNvPicPr>
                <a:picLocks noRot="1" noChangeAspect="1" noEditPoints="1" noChangeArrowheads="1" noChangeShapeType="1"/>
              </p:cNvPicPr>
              <p:nvPr/>
            </p:nvPicPr>
            <p:blipFill>
              <a:blip r:embed="rId55" cstate="print"/>
              <a:stretch>
                <a:fillRect/>
              </a:stretch>
            </p:blipFill>
            <p:spPr>
              <a:xfrm>
                <a:off x="3511714" y="3154479"/>
                <a:ext cx="1814184" cy="691918"/>
              </a:xfrm>
              <a:prstGeom prst="rect">
                <a:avLst/>
              </a:prstGeom>
            </p:spPr>
          </p:pic>
        </mc:Fallback>
      </mc:AlternateContent>
      <mc:AlternateContent xmlns:mc="http://schemas.openxmlformats.org/markup-compatibility/2006">
        <mc:Choice xmlns="" xmlns:p14="http://schemas.microsoft.com/office/powerpoint/2010/main" Requires="p14">
          <p:contentPart p14:bwMode="auto" r:id="rId56">
            <p14:nvContentPartPr>
              <p14:cNvPr id="1053" name="Ink 29"/>
              <p14:cNvContentPartPr>
                <a14:cpLocks xmlns:a14="http://schemas.microsoft.com/office/drawing/2010/main" noRot="1" noChangeAspect="1" noEditPoints="1" noChangeArrowheads="1" noChangeShapeType="1"/>
              </p14:cNvContentPartPr>
              <p14:nvPr/>
            </p14:nvContentPartPr>
            <p14:xfrm>
              <a:off x="7162800" y="3089275"/>
              <a:ext cx="4443413" cy="1155700"/>
            </p14:xfrm>
          </p:contentPart>
        </mc:Choice>
        <mc:Fallback>
          <p:pic>
            <p:nvPicPr>
              <p:cNvPr id="1053" name="Ink 29"/>
              <p:cNvPicPr>
                <a:picLocks noRot="1" noChangeAspect="1" noEditPoints="1" noChangeArrowheads="1" noChangeShapeType="1"/>
              </p:cNvPicPr>
              <p:nvPr/>
            </p:nvPicPr>
            <p:blipFill>
              <a:blip r:embed="rId57" cstate="print"/>
              <a:stretch>
                <a:fillRect/>
              </a:stretch>
            </p:blipFill>
            <p:spPr>
              <a:xfrm>
                <a:off x="7153446" y="3079914"/>
                <a:ext cx="4462121" cy="1174422"/>
              </a:xfrm>
              <a:prstGeom prst="rect">
                <a:avLst/>
              </a:prstGeom>
            </p:spPr>
          </p:pic>
        </mc:Fallback>
      </mc:AlternateContent>
      <mc:AlternateContent xmlns:mc="http://schemas.openxmlformats.org/markup-compatibility/2006">
        <mc:Choice xmlns="" xmlns:p14="http://schemas.microsoft.com/office/powerpoint/2010/main" Requires="p14">
          <p:contentPart p14:bwMode="auto" r:id="rId58">
            <p14:nvContentPartPr>
              <p14:cNvPr id="1054" name="Ink 30"/>
              <p14:cNvContentPartPr>
                <a14:cpLocks xmlns:a14="http://schemas.microsoft.com/office/drawing/2010/main" noRot="1" noChangeAspect="1" noEditPoints="1" noChangeArrowheads="1" noChangeShapeType="1"/>
              </p14:cNvContentPartPr>
              <p14:nvPr/>
            </p14:nvContentPartPr>
            <p14:xfrm>
              <a:off x="134938" y="3127375"/>
              <a:ext cx="952500" cy="617538"/>
            </p14:xfrm>
          </p:contentPart>
        </mc:Choice>
        <mc:Fallback>
          <p:pic>
            <p:nvPicPr>
              <p:cNvPr id="1054" name="Ink 30"/>
              <p:cNvPicPr>
                <a:picLocks noRot="1" noChangeAspect="1" noEditPoints="1" noChangeArrowheads="1" noChangeShapeType="1"/>
              </p:cNvPicPr>
              <p:nvPr/>
            </p:nvPicPr>
            <p:blipFill>
              <a:blip r:embed="rId59" cstate="print"/>
              <a:stretch>
                <a:fillRect/>
              </a:stretch>
            </p:blipFill>
            <p:spPr>
              <a:xfrm>
                <a:off x="125579" y="3118013"/>
                <a:ext cx="971219" cy="636262"/>
              </a:xfrm>
              <a:prstGeom prst="rect">
                <a:avLst/>
              </a:prstGeom>
            </p:spPr>
          </p:pic>
        </mc:Fallback>
      </mc:AlternateContent>
      <mc:AlternateContent xmlns:mc="http://schemas.openxmlformats.org/markup-compatibility/2006">
        <mc:Choice xmlns="" xmlns:p14="http://schemas.microsoft.com/office/powerpoint/2010/main" Requires="p14">
          <p:contentPart p14:bwMode="auto" r:id="rId60">
            <p14:nvContentPartPr>
              <p14:cNvPr id="1055" name="Ink 31"/>
              <p14:cNvContentPartPr>
                <a14:cpLocks xmlns:a14="http://schemas.microsoft.com/office/drawing/2010/main" noRot="1" noChangeAspect="1" noEditPoints="1" noChangeArrowheads="1" noChangeShapeType="1"/>
              </p14:cNvContentPartPr>
              <p14:nvPr/>
            </p14:nvContentPartPr>
            <p14:xfrm>
              <a:off x="3581400" y="4446588"/>
              <a:ext cx="3841750" cy="217487"/>
            </p14:xfrm>
          </p:contentPart>
        </mc:Choice>
        <mc:Fallback>
          <p:pic>
            <p:nvPicPr>
              <p:cNvPr id="1055" name="Ink 31"/>
              <p:cNvPicPr>
                <a:picLocks noRot="1" noChangeAspect="1" noEditPoints="1" noChangeArrowheads="1" noChangeShapeType="1"/>
              </p:cNvPicPr>
              <p:nvPr/>
            </p:nvPicPr>
            <p:blipFill>
              <a:blip r:embed="rId61" cstate="print"/>
              <a:stretch>
                <a:fillRect/>
              </a:stretch>
            </p:blipFill>
            <p:spPr>
              <a:xfrm>
                <a:off x="3572040" y="4437226"/>
                <a:ext cx="3860469" cy="236211"/>
              </a:xfrm>
              <a:prstGeom prst="rect">
                <a:avLst/>
              </a:prstGeom>
            </p:spPr>
          </p:pic>
        </mc:Fallback>
      </mc:AlternateContent>
      <mc:AlternateContent xmlns:mc="http://schemas.openxmlformats.org/markup-compatibility/2006">
        <mc:Choice xmlns="" xmlns:p14="http://schemas.microsoft.com/office/powerpoint/2010/main" Requires="p14">
          <p:contentPart p14:bwMode="auto" r:id="rId62">
            <p14:nvContentPartPr>
              <p14:cNvPr id="1056" name="Ink 32"/>
              <p14:cNvContentPartPr>
                <a14:cpLocks xmlns:a14="http://schemas.microsoft.com/office/drawing/2010/main" noRot="1" noChangeAspect="1" noEditPoints="1" noChangeArrowheads="1" noChangeShapeType="1"/>
              </p14:cNvContentPartPr>
              <p14:nvPr/>
            </p14:nvContentPartPr>
            <p14:xfrm>
              <a:off x="1720850" y="4383088"/>
              <a:ext cx="2189163" cy="344487"/>
            </p14:xfrm>
          </p:contentPart>
        </mc:Choice>
        <mc:Fallback>
          <p:pic>
            <p:nvPicPr>
              <p:cNvPr id="1056" name="Ink 32"/>
              <p:cNvPicPr>
                <a:picLocks noRot="1" noChangeAspect="1" noEditPoints="1" noChangeArrowheads="1" noChangeShapeType="1"/>
              </p:cNvPicPr>
              <p:nvPr/>
            </p:nvPicPr>
            <p:blipFill>
              <a:blip r:embed="rId63" cstate="print"/>
              <a:stretch>
                <a:fillRect/>
              </a:stretch>
            </p:blipFill>
            <p:spPr>
              <a:xfrm>
                <a:off x="1711490" y="4373729"/>
                <a:ext cx="2207883" cy="363205"/>
              </a:xfrm>
              <a:prstGeom prst="rect">
                <a:avLst/>
              </a:prstGeom>
            </p:spPr>
          </p:pic>
        </mc:Fallback>
      </mc:AlternateContent>
      <mc:AlternateContent xmlns:mc="http://schemas.openxmlformats.org/markup-compatibility/2006">
        <mc:Choice xmlns="" xmlns:p14="http://schemas.microsoft.com/office/powerpoint/2010/main" Requires="p14">
          <p:contentPart p14:bwMode="auto" r:id="rId64">
            <p14:nvContentPartPr>
              <p14:cNvPr id="1057" name="Ink 33"/>
              <p14:cNvContentPartPr>
                <a14:cpLocks xmlns:a14="http://schemas.microsoft.com/office/drawing/2010/main" noRot="1" noChangeAspect="1" noEditPoints="1" noChangeArrowheads="1" noChangeShapeType="1"/>
              </p14:cNvContentPartPr>
              <p14:nvPr/>
            </p14:nvContentPartPr>
            <p14:xfrm>
              <a:off x="4070350" y="4425950"/>
              <a:ext cx="1454150" cy="227013"/>
            </p14:xfrm>
          </p:contentPart>
        </mc:Choice>
        <mc:Fallback>
          <p:pic>
            <p:nvPicPr>
              <p:cNvPr id="1057" name="Ink 33"/>
              <p:cNvPicPr>
                <a:picLocks noRot="1" noChangeAspect="1" noEditPoints="1" noChangeArrowheads="1" noChangeShapeType="1"/>
              </p:cNvPicPr>
              <p:nvPr/>
            </p:nvPicPr>
            <p:blipFill>
              <a:blip r:embed="rId65" cstate="print"/>
              <a:stretch>
                <a:fillRect/>
              </a:stretch>
            </p:blipFill>
            <p:spPr>
              <a:xfrm>
                <a:off x="4060989" y="4416596"/>
                <a:ext cx="1472871" cy="245721"/>
              </a:xfrm>
              <a:prstGeom prst="rect">
                <a:avLst/>
              </a:prstGeom>
            </p:spPr>
          </p:pic>
        </mc:Fallback>
      </mc:AlternateContent>
      <mc:AlternateContent xmlns:mc="http://schemas.openxmlformats.org/markup-compatibility/2006">
        <mc:Choice xmlns="" xmlns:p14="http://schemas.microsoft.com/office/powerpoint/2010/main" Requires="p14">
          <p:contentPart p14:bwMode="auto" r:id="rId66">
            <p14:nvContentPartPr>
              <p14:cNvPr id="1058" name="Ink 34"/>
              <p14:cNvContentPartPr>
                <a14:cpLocks xmlns:a14="http://schemas.microsoft.com/office/drawing/2010/main" noRot="1" noChangeAspect="1" noEditPoints="1" noChangeArrowheads="1" noChangeShapeType="1"/>
              </p14:cNvContentPartPr>
              <p14:nvPr/>
            </p14:nvContentPartPr>
            <p14:xfrm>
              <a:off x="5694363" y="4441825"/>
              <a:ext cx="650875" cy="203200"/>
            </p14:xfrm>
          </p:contentPart>
        </mc:Choice>
        <mc:Fallback>
          <p:pic>
            <p:nvPicPr>
              <p:cNvPr id="1058" name="Ink 34"/>
              <p:cNvPicPr>
                <a:picLocks noRot="1" noChangeAspect="1" noEditPoints="1" noChangeArrowheads="1" noChangeShapeType="1"/>
              </p:cNvPicPr>
              <p:nvPr/>
            </p:nvPicPr>
            <p:blipFill>
              <a:blip r:embed="rId67" cstate="print"/>
              <a:stretch>
                <a:fillRect/>
              </a:stretch>
            </p:blipFill>
            <p:spPr>
              <a:xfrm>
                <a:off x="5685003" y="4432458"/>
                <a:ext cx="669595" cy="221935"/>
              </a:xfrm>
              <a:prstGeom prst="rect">
                <a:avLst/>
              </a:prstGeom>
            </p:spPr>
          </p:pic>
        </mc:Fallback>
      </mc:AlternateContent>
      <mc:AlternateContent xmlns:mc="http://schemas.openxmlformats.org/markup-compatibility/2006">
        <mc:Choice xmlns="" xmlns:p14="http://schemas.microsoft.com/office/powerpoint/2010/main" Requires="p14">
          <p:contentPart p14:bwMode="auto" r:id="rId68">
            <p14:nvContentPartPr>
              <p14:cNvPr id="1059" name="Ink 35"/>
              <p14:cNvContentPartPr>
                <a14:cpLocks xmlns:a14="http://schemas.microsoft.com/office/drawing/2010/main" noRot="1" noChangeAspect="1" noEditPoints="1" noChangeArrowheads="1" noChangeShapeType="1"/>
              </p14:cNvContentPartPr>
              <p14:nvPr/>
            </p14:nvContentPartPr>
            <p14:xfrm>
              <a:off x="6532563" y="4452938"/>
              <a:ext cx="828675" cy="214312"/>
            </p14:xfrm>
          </p:contentPart>
        </mc:Choice>
        <mc:Fallback>
          <p:pic>
            <p:nvPicPr>
              <p:cNvPr id="1059" name="Ink 35"/>
              <p:cNvPicPr>
                <a:picLocks noRot="1" noChangeAspect="1" noEditPoints="1" noChangeArrowheads="1" noChangeShapeType="1"/>
              </p:cNvPicPr>
              <p:nvPr/>
            </p:nvPicPr>
            <p:blipFill>
              <a:blip r:embed="rId69" cstate="print"/>
              <a:stretch>
                <a:fillRect/>
              </a:stretch>
            </p:blipFill>
            <p:spPr>
              <a:xfrm>
                <a:off x="6523204" y="4443573"/>
                <a:ext cx="847394" cy="233042"/>
              </a:xfrm>
              <a:prstGeom prst="rect">
                <a:avLst/>
              </a:prstGeom>
            </p:spPr>
          </p:pic>
        </mc:Fallback>
      </mc:AlternateContent>
      <mc:AlternateContent xmlns:mc="http://schemas.openxmlformats.org/markup-compatibility/2006">
        <mc:Choice xmlns="" xmlns:p14="http://schemas.microsoft.com/office/powerpoint/2010/main" Requires="p14">
          <p:contentPart p14:bwMode="auto" r:id="rId70">
            <p14:nvContentPartPr>
              <p14:cNvPr id="1060" name="Ink 36"/>
              <p14:cNvContentPartPr>
                <a14:cpLocks xmlns:a14="http://schemas.microsoft.com/office/drawing/2010/main" noRot="1" noChangeAspect="1" noEditPoints="1" noChangeArrowheads="1" noChangeShapeType="1"/>
              </p14:cNvContentPartPr>
              <p14:nvPr/>
            </p14:nvContentPartPr>
            <p14:xfrm>
              <a:off x="9504363" y="4640263"/>
              <a:ext cx="1535112" cy="357187"/>
            </p14:xfrm>
          </p:contentPart>
        </mc:Choice>
        <mc:Fallback>
          <p:pic>
            <p:nvPicPr>
              <p:cNvPr id="1060" name="Ink 36"/>
              <p:cNvPicPr>
                <a:picLocks noRot="1" noChangeAspect="1" noEditPoints="1" noChangeArrowheads="1" noChangeShapeType="1"/>
              </p:cNvPicPr>
              <p:nvPr/>
            </p:nvPicPr>
            <p:blipFill>
              <a:blip r:embed="rId71" cstate="print"/>
              <a:stretch>
                <a:fillRect/>
              </a:stretch>
            </p:blipFill>
            <p:spPr>
              <a:xfrm>
                <a:off x="9495003" y="4630901"/>
                <a:ext cx="1553833" cy="375911"/>
              </a:xfrm>
              <a:prstGeom prst="rect">
                <a:avLst/>
              </a:prstGeom>
            </p:spPr>
          </p:pic>
        </mc:Fallback>
      </mc:AlternateContent>
      <mc:AlternateContent xmlns:mc="http://schemas.openxmlformats.org/markup-compatibility/2006">
        <mc:Choice xmlns="" xmlns:p14="http://schemas.microsoft.com/office/powerpoint/2010/main" Requires="p14">
          <p:contentPart p14:bwMode="auto" r:id="rId72">
            <p14:nvContentPartPr>
              <p14:cNvPr id="1061" name="Ink 37"/>
              <p14:cNvContentPartPr>
                <a14:cpLocks xmlns:a14="http://schemas.microsoft.com/office/drawing/2010/main" noRot="1" noChangeAspect="1" noEditPoints="1" noChangeArrowheads="1" noChangeShapeType="1"/>
              </p14:cNvContentPartPr>
              <p14:nvPr/>
            </p14:nvContentPartPr>
            <p14:xfrm>
              <a:off x="4632325" y="4895850"/>
              <a:ext cx="20638" cy="61913"/>
            </p14:xfrm>
          </p:contentPart>
        </mc:Choice>
        <mc:Fallback>
          <p:pic>
            <p:nvPicPr>
              <p:cNvPr id="1061" name="Ink 37"/>
              <p:cNvPicPr>
                <a:picLocks noRot="1" noChangeAspect="1" noEditPoints="1" noChangeArrowheads="1" noChangeShapeType="1"/>
              </p:cNvPicPr>
              <p:nvPr/>
            </p:nvPicPr>
            <p:blipFill>
              <a:blip r:embed="rId73" cstate="print"/>
              <a:stretch>
                <a:fillRect/>
              </a:stretch>
            </p:blipFill>
            <p:spPr>
              <a:xfrm>
                <a:off x="4622911" y="4886491"/>
                <a:ext cx="39466" cy="80631"/>
              </a:xfrm>
              <a:prstGeom prst="rect">
                <a:avLst/>
              </a:prstGeom>
            </p:spPr>
          </p:pic>
        </mc:Fallback>
      </mc:AlternateContent>
      <mc:AlternateContent xmlns:mc="http://schemas.openxmlformats.org/markup-compatibility/2006">
        <mc:Choice xmlns="" xmlns:p14="http://schemas.microsoft.com/office/powerpoint/2010/main" Requires="p14">
          <p:contentPart p14:bwMode="auto" r:id="rId74">
            <p14:nvContentPartPr>
              <p14:cNvPr id="1062" name="Ink 38"/>
              <p14:cNvContentPartPr>
                <a14:cpLocks xmlns:a14="http://schemas.microsoft.com/office/drawing/2010/main" noRot="1" noChangeAspect="1" noEditPoints="1" noChangeArrowheads="1" noChangeShapeType="1"/>
              </p14:cNvContentPartPr>
              <p14:nvPr/>
            </p14:nvContentPartPr>
            <p14:xfrm>
              <a:off x="3217863" y="4640263"/>
              <a:ext cx="1362075" cy="379412"/>
            </p14:xfrm>
          </p:contentPart>
        </mc:Choice>
        <mc:Fallback>
          <p:pic>
            <p:nvPicPr>
              <p:cNvPr id="1062" name="Ink 38"/>
              <p:cNvPicPr>
                <a:picLocks noRot="1" noChangeAspect="1" noEditPoints="1" noChangeArrowheads="1" noChangeShapeType="1"/>
              </p:cNvPicPr>
              <p:nvPr/>
            </p:nvPicPr>
            <p:blipFill>
              <a:blip r:embed="rId75" cstate="print"/>
              <a:stretch>
                <a:fillRect/>
              </a:stretch>
            </p:blipFill>
            <p:spPr>
              <a:xfrm>
                <a:off x="3208502" y="4630904"/>
                <a:ext cx="1380798" cy="398131"/>
              </a:xfrm>
              <a:prstGeom prst="rect">
                <a:avLst/>
              </a:prstGeom>
            </p:spPr>
          </p:pic>
        </mc:Fallback>
      </mc:AlternateContent>
      <mc:AlternateContent xmlns:mc="http://schemas.openxmlformats.org/markup-compatibility/2006">
        <mc:Choice xmlns="" xmlns:p14="http://schemas.microsoft.com/office/powerpoint/2010/main" Requires="p14">
          <p:contentPart p14:bwMode="auto" r:id="rId76">
            <p14:nvContentPartPr>
              <p14:cNvPr id="1063" name="Ink 39"/>
              <p14:cNvContentPartPr>
                <a14:cpLocks xmlns:a14="http://schemas.microsoft.com/office/drawing/2010/main" noRot="1" noChangeAspect="1" noEditPoints="1" noChangeArrowheads="1" noChangeShapeType="1"/>
              </p14:cNvContentPartPr>
              <p14:nvPr/>
            </p14:nvContentPartPr>
            <p14:xfrm>
              <a:off x="4824413" y="4706938"/>
              <a:ext cx="1482725" cy="312737"/>
            </p14:xfrm>
          </p:contentPart>
        </mc:Choice>
        <mc:Fallback>
          <p:pic>
            <p:nvPicPr>
              <p:cNvPr id="1063" name="Ink 39"/>
              <p:cNvPicPr>
                <a:picLocks noRot="1" noChangeAspect="1" noEditPoints="1" noChangeArrowheads="1" noChangeShapeType="1"/>
              </p:cNvPicPr>
              <p:nvPr/>
            </p:nvPicPr>
            <p:blipFill>
              <a:blip r:embed="rId77" cstate="print"/>
              <a:stretch>
                <a:fillRect/>
              </a:stretch>
            </p:blipFill>
            <p:spPr>
              <a:xfrm>
                <a:off x="4815054" y="4697581"/>
                <a:ext cx="1501444" cy="331451"/>
              </a:xfrm>
              <a:prstGeom prst="rect">
                <a:avLst/>
              </a:prstGeom>
            </p:spPr>
          </p:pic>
        </mc:Fallback>
      </mc:AlternateContent>
      <mc:AlternateContent xmlns:mc="http://schemas.openxmlformats.org/markup-compatibility/2006">
        <mc:Choice xmlns="" xmlns:p14="http://schemas.microsoft.com/office/powerpoint/2010/main" Requires="p14">
          <p:contentPart p14:bwMode="auto" r:id="rId78">
            <p14:nvContentPartPr>
              <p14:cNvPr id="1064" name="Ink 40"/>
              <p14:cNvContentPartPr>
                <a14:cpLocks xmlns:a14="http://schemas.microsoft.com/office/drawing/2010/main" noRot="1" noChangeAspect="1" noEditPoints="1" noChangeArrowheads="1" noChangeShapeType="1"/>
              </p14:cNvContentPartPr>
              <p14:nvPr/>
            </p14:nvContentPartPr>
            <p14:xfrm>
              <a:off x="10663238" y="4994275"/>
              <a:ext cx="7937" cy="15875"/>
            </p14:xfrm>
          </p:contentPart>
        </mc:Choice>
        <mc:Fallback>
          <p:pic>
            <p:nvPicPr>
              <p:cNvPr id="1064" name="Ink 40"/>
              <p:cNvPicPr>
                <a:picLocks noRot="1" noChangeAspect="1" noEditPoints="1" noChangeArrowheads="1" noChangeShapeType="1"/>
              </p:cNvPicPr>
              <p:nvPr/>
            </p:nvPicPr>
            <p:blipFill>
              <a:blip r:embed="rId79" cstate="print"/>
              <a:stretch>
                <a:fillRect/>
              </a:stretch>
            </p:blipFill>
            <p:spPr>
              <a:xfrm>
                <a:off x="10653858" y="4984894"/>
                <a:ext cx="26697" cy="34636"/>
              </a:xfrm>
              <a:prstGeom prst="rect">
                <a:avLst/>
              </a:prstGeom>
            </p:spPr>
          </p:pic>
        </mc:Fallback>
      </mc:AlternateContent>
      <mc:AlternateContent xmlns:mc="http://schemas.openxmlformats.org/markup-compatibility/2006">
        <mc:Choice xmlns="" xmlns:p14="http://schemas.microsoft.com/office/powerpoint/2010/main" Requires="p14">
          <p:contentPart p14:bwMode="auto" r:id="rId80">
            <p14:nvContentPartPr>
              <p14:cNvPr id="1065" name="Ink 41"/>
              <p14:cNvContentPartPr>
                <a14:cpLocks xmlns:a14="http://schemas.microsoft.com/office/drawing/2010/main" noRot="1" noChangeAspect="1" noEditPoints="1" noChangeArrowheads="1" noChangeShapeType="1"/>
              </p14:cNvContentPartPr>
              <p14:nvPr/>
            </p14:nvContentPartPr>
            <p14:xfrm>
              <a:off x="10406063" y="4992688"/>
              <a:ext cx="1216025" cy="303212"/>
            </p14:xfrm>
          </p:contentPart>
        </mc:Choice>
        <mc:Fallback>
          <p:pic>
            <p:nvPicPr>
              <p:cNvPr id="1065" name="Ink 41"/>
              <p:cNvPicPr>
                <a:picLocks noRot="1" noChangeAspect="1" noEditPoints="1" noChangeArrowheads="1" noChangeShapeType="1"/>
              </p:cNvPicPr>
              <p:nvPr/>
            </p:nvPicPr>
            <p:blipFill>
              <a:blip r:embed="rId81" cstate="print"/>
              <a:stretch>
                <a:fillRect/>
              </a:stretch>
            </p:blipFill>
            <p:spPr>
              <a:xfrm>
                <a:off x="10396703" y="4983336"/>
                <a:ext cx="1234744" cy="321915"/>
              </a:xfrm>
              <a:prstGeom prst="rect">
                <a:avLst/>
              </a:prstGeom>
            </p:spPr>
          </p:pic>
        </mc:Fallback>
      </mc:AlternateContent>
      <mc:AlternateContent xmlns:mc="http://schemas.openxmlformats.org/markup-compatibility/2006">
        <mc:Choice xmlns="" xmlns:p14="http://schemas.microsoft.com/office/powerpoint/2010/main" Requires="p14">
          <p:contentPart p14:bwMode="auto" r:id="rId82">
            <p14:nvContentPartPr>
              <p14:cNvPr id="1066" name="Ink 42"/>
              <p14:cNvContentPartPr>
                <a14:cpLocks xmlns:a14="http://schemas.microsoft.com/office/drawing/2010/main" noRot="1" noChangeAspect="1" noEditPoints="1" noChangeArrowheads="1" noChangeShapeType="1"/>
              </p14:cNvContentPartPr>
              <p14:nvPr/>
            </p14:nvContentPartPr>
            <p14:xfrm>
              <a:off x="1235075" y="5280025"/>
              <a:ext cx="7073900" cy="412750"/>
            </p14:xfrm>
          </p:contentPart>
        </mc:Choice>
        <mc:Fallback>
          <p:pic>
            <p:nvPicPr>
              <p:cNvPr id="1066" name="Ink 42"/>
              <p:cNvPicPr>
                <a:picLocks noRot="1" noChangeAspect="1" noEditPoints="1" noChangeArrowheads="1" noChangeShapeType="1"/>
              </p:cNvPicPr>
              <p:nvPr/>
            </p:nvPicPr>
            <p:blipFill>
              <a:blip r:embed="rId83" cstate="print"/>
              <a:stretch>
                <a:fillRect/>
              </a:stretch>
            </p:blipFill>
            <p:spPr>
              <a:xfrm>
                <a:off x="1225715" y="5270669"/>
                <a:ext cx="7092620" cy="431462"/>
              </a:xfrm>
              <a:prstGeom prst="rect">
                <a:avLst/>
              </a:prstGeom>
            </p:spPr>
          </p:pic>
        </mc:Fallback>
      </mc:AlternateContent>
      <mc:AlternateContent xmlns:mc="http://schemas.openxmlformats.org/markup-compatibility/2006">
        <mc:Choice xmlns="" xmlns:p14="http://schemas.microsoft.com/office/powerpoint/2010/main" Requires="p14">
          <p:contentPart p14:bwMode="auto" r:id="rId84">
            <p14:nvContentPartPr>
              <p14:cNvPr id="1067" name="Ink 43"/>
              <p14:cNvContentPartPr>
                <a14:cpLocks xmlns:a14="http://schemas.microsoft.com/office/drawing/2010/main" noRot="1" noChangeAspect="1" noEditPoints="1" noChangeArrowheads="1" noChangeShapeType="1"/>
              </p14:cNvContentPartPr>
              <p14:nvPr/>
            </p14:nvContentPartPr>
            <p14:xfrm>
              <a:off x="153988" y="4840288"/>
              <a:ext cx="909637" cy="533400"/>
            </p14:xfrm>
          </p:contentPart>
        </mc:Choice>
        <mc:Fallback>
          <p:pic>
            <p:nvPicPr>
              <p:cNvPr id="1067" name="Ink 43"/>
              <p:cNvPicPr>
                <a:picLocks noRot="1" noChangeAspect="1" noEditPoints="1" noChangeArrowheads="1" noChangeShapeType="1"/>
              </p:cNvPicPr>
              <p:nvPr/>
            </p:nvPicPr>
            <p:blipFill>
              <a:blip r:embed="rId85" cstate="print"/>
              <a:stretch>
                <a:fillRect/>
              </a:stretch>
            </p:blipFill>
            <p:spPr>
              <a:xfrm>
                <a:off x="144629" y="4830930"/>
                <a:ext cx="928355" cy="552116"/>
              </a:xfrm>
              <a:prstGeom prst="rect">
                <a:avLst/>
              </a:prstGeom>
            </p:spPr>
          </p:pic>
        </mc:Fallback>
      </mc:AlternateContent>
      <mc:AlternateContent xmlns:mc="http://schemas.openxmlformats.org/markup-compatibility/2006">
        <mc:Choice xmlns="" xmlns:p14="http://schemas.microsoft.com/office/powerpoint/2010/main" Requires="p14">
          <p:contentPart p14:bwMode="auto" r:id="rId86">
            <p14:nvContentPartPr>
              <p14:cNvPr id="1068" name="Ink 44"/>
              <p14:cNvContentPartPr>
                <a14:cpLocks xmlns:a14="http://schemas.microsoft.com/office/drawing/2010/main" noRot="1" noChangeAspect="1" noEditPoints="1" noChangeArrowheads="1" noChangeShapeType="1"/>
              </p14:cNvContentPartPr>
              <p14:nvPr/>
            </p14:nvContentPartPr>
            <p14:xfrm>
              <a:off x="1219200" y="5072063"/>
              <a:ext cx="9525" cy="25400"/>
            </p14:xfrm>
          </p:contentPart>
        </mc:Choice>
        <mc:Fallback>
          <p:pic>
            <p:nvPicPr>
              <p:cNvPr id="1068" name="Ink 44"/>
              <p:cNvPicPr>
                <a:picLocks noRot="1" noChangeAspect="1" noEditPoints="1" noChangeArrowheads="1" noChangeShapeType="1"/>
              </p:cNvPicPr>
              <p:nvPr/>
            </p:nvPicPr>
            <p:blipFill>
              <a:blip r:embed="rId87" cstate="print"/>
              <a:stretch>
                <a:fillRect/>
              </a:stretch>
            </p:blipFill>
            <p:spPr>
              <a:xfrm>
                <a:off x="1209675" y="5062629"/>
                <a:ext cx="28575" cy="44269"/>
              </a:xfrm>
              <a:prstGeom prst="rect">
                <a:avLst/>
              </a:prstGeom>
            </p:spPr>
          </p:pic>
        </mc:Fallback>
      </mc:AlternateContent>
      <mc:AlternateContent xmlns:mc="http://schemas.openxmlformats.org/markup-compatibility/2006">
        <mc:Choice xmlns="" xmlns:p14="http://schemas.microsoft.com/office/powerpoint/2010/main" Requires="p14">
          <p:contentPart p14:bwMode="auto" r:id="rId88">
            <p14:nvContentPartPr>
              <p14:cNvPr id="1069" name="Ink 45"/>
              <p14:cNvContentPartPr>
                <a14:cpLocks xmlns:a14="http://schemas.microsoft.com/office/drawing/2010/main" noRot="1" noChangeAspect="1" noEditPoints="1" noChangeArrowheads="1" noChangeShapeType="1"/>
              </p14:cNvContentPartPr>
              <p14:nvPr/>
            </p14:nvContentPartPr>
            <p14:xfrm>
              <a:off x="1423988" y="4937125"/>
              <a:ext cx="2490787" cy="569913"/>
            </p14:xfrm>
          </p:contentPart>
        </mc:Choice>
        <mc:Fallback>
          <p:pic>
            <p:nvPicPr>
              <p:cNvPr id="1069" name="Ink 45"/>
              <p:cNvPicPr>
                <a:picLocks noRot="1" noChangeAspect="1" noEditPoints="1" noChangeArrowheads="1" noChangeShapeType="1"/>
              </p:cNvPicPr>
              <p:nvPr/>
            </p:nvPicPr>
            <p:blipFill>
              <a:blip r:embed="rId89" cstate="print"/>
              <a:stretch>
                <a:fillRect/>
              </a:stretch>
            </p:blipFill>
            <p:spPr>
              <a:xfrm>
                <a:off x="1414628" y="4927764"/>
                <a:ext cx="2509507" cy="588634"/>
              </a:xfrm>
              <a:prstGeom prst="rect">
                <a:avLst/>
              </a:prstGeom>
            </p:spPr>
          </p:pic>
        </mc:Fallback>
      </mc:AlternateContent>
      <mc:AlternateContent xmlns:mc="http://schemas.openxmlformats.org/markup-compatibility/2006">
        <mc:Choice xmlns="" xmlns:p14="http://schemas.microsoft.com/office/powerpoint/2010/main" Requires="p14">
          <p:contentPart p14:bwMode="auto" r:id="rId90">
            <p14:nvContentPartPr>
              <p14:cNvPr id="1070" name="Ink 46"/>
              <p14:cNvContentPartPr>
                <a14:cpLocks xmlns:a14="http://schemas.microsoft.com/office/drawing/2010/main" noRot="1" noChangeAspect="1" noEditPoints="1" noChangeArrowheads="1" noChangeShapeType="1"/>
              </p14:cNvContentPartPr>
              <p14:nvPr/>
            </p14:nvContentPartPr>
            <p14:xfrm>
              <a:off x="4049713" y="5164138"/>
              <a:ext cx="139700" cy="377825"/>
            </p14:xfrm>
          </p:contentPart>
        </mc:Choice>
        <mc:Fallback>
          <p:pic>
            <p:nvPicPr>
              <p:cNvPr id="1070" name="Ink 46"/>
              <p:cNvPicPr>
                <a:picLocks noRot="1" noChangeAspect="1" noEditPoints="1" noChangeArrowheads="1" noChangeShapeType="1"/>
              </p:cNvPicPr>
              <p:nvPr/>
            </p:nvPicPr>
            <p:blipFill>
              <a:blip r:embed="rId91" cstate="print"/>
              <a:stretch>
                <a:fillRect/>
              </a:stretch>
            </p:blipFill>
            <p:spPr>
              <a:xfrm>
                <a:off x="4040376" y="5154782"/>
                <a:ext cx="158375" cy="396536"/>
              </a:xfrm>
              <a:prstGeom prst="rect">
                <a:avLst/>
              </a:prstGeom>
            </p:spPr>
          </p:pic>
        </mc:Fallback>
      </mc:AlternateContent>
      <mc:AlternateContent xmlns:mc="http://schemas.openxmlformats.org/markup-compatibility/2006">
        <mc:Choice xmlns="" xmlns:p14="http://schemas.microsoft.com/office/powerpoint/2010/main" Requires="p14">
          <p:contentPart p14:bwMode="auto" r:id="rId92">
            <p14:nvContentPartPr>
              <p14:cNvPr id="1071" name="Ink 47"/>
              <p14:cNvContentPartPr>
                <a14:cpLocks xmlns:a14="http://schemas.microsoft.com/office/drawing/2010/main" noRot="1" noChangeAspect="1" noEditPoints="1" noChangeArrowheads="1" noChangeShapeType="1"/>
              </p14:cNvContentPartPr>
              <p14:nvPr/>
            </p14:nvContentPartPr>
            <p14:xfrm>
              <a:off x="4375150" y="5197475"/>
              <a:ext cx="819150" cy="282575"/>
            </p14:xfrm>
          </p:contentPart>
        </mc:Choice>
        <mc:Fallback>
          <p:pic>
            <p:nvPicPr>
              <p:cNvPr id="1071" name="Ink 47"/>
              <p:cNvPicPr>
                <a:picLocks noRot="1" noChangeAspect="1" noEditPoints="1" noChangeArrowheads="1" noChangeShapeType="1"/>
              </p:cNvPicPr>
              <p:nvPr/>
            </p:nvPicPr>
            <p:blipFill>
              <a:blip r:embed="rId93" cstate="print"/>
              <a:stretch>
                <a:fillRect/>
              </a:stretch>
            </p:blipFill>
            <p:spPr>
              <a:xfrm>
                <a:off x="4365792" y="5188116"/>
                <a:ext cx="837865" cy="301293"/>
              </a:xfrm>
              <a:prstGeom prst="rect">
                <a:avLst/>
              </a:prstGeom>
            </p:spPr>
          </p:pic>
        </mc:Fallback>
      </mc:AlternateContent>
      <mc:AlternateContent xmlns:mc="http://schemas.openxmlformats.org/markup-compatibility/2006">
        <mc:Choice xmlns="" xmlns:p14="http://schemas.microsoft.com/office/powerpoint/2010/main" Requires="p14">
          <p:contentPart p14:bwMode="auto" r:id="rId94">
            <p14:nvContentPartPr>
              <p14:cNvPr id="1072" name="Ink 48"/>
              <p14:cNvContentPartPr>
                <a14:cpLocks xmlns:a14="http://schemas.microsoft.com/office/drawing/2010/main" noRot="1" noChangeAspect="1" noEditPoints="1" noChangeArrowheads="1" noChangeShapeType="1"/>
              </p14:cNvContentPartPr>
              <p14:nvPr/>
            </p14:nvContentPartPr>
            <p14:xfrm>
              <a:off x="5446713" y="5297488"/>
              <a:ext cx="258762" cy="195262"/>
            </p14:xfrm>
          </p:contentPart>
        </mc:Choice>
        <mc:Fallback>
          <p:pic>
            <p:nvPicPr>
              <p:cNvPr id="1072" name="Ink 48"/>
              <p:cNvPicPr>
                <a:picLocks noRot="1" noChangeAspect="1" noEditPoints="1" noChangeArrowheads="1" noChangeShapeType="1"/>
              </p:cNvPicPr>
              <p:nvPr/>
            </p:nvPicPr>
            <p:blipFill>
              <a:blip r:embed="rId95" cstate="print"/>
              <a:stretch>
                <a:fillRect/>
              </a:stretch>
            </p:blipFill>
            <p:spPr>
              <a:xfrm>
                <a:off x="5437356" y="5288121"/>
                <a:ext cx="277476" cy="213996"/>
              </a:xfrm>
              <a:prstGeom prst="rect">
                <a:avLst/>
              </a:prstGeom>
            </p:spPr>
          </p:pic>
        </mc:Fallback>
      </mc:AlternateContent>
      <mc:AlternateContent xmlns:mc="http://schemas.openxmlformats.org/markup-compatibility/2006">
        <mc:Choice xmlns="" xmlns:p14="http://schemas.microsoft.com/office/powerpoint/2010/main" Requires="p14">
          <p:contentPart p14:bwMode="auto" r:id="rId96">
            <p14:nvContentPartPr>
              <p14:cNvPr id="1073" name="Ink 49"/>
              <p14:cNvContentPartPr>
                <a14:cpLocks xmlns:a14="http://schemas.microsoft.com/office/drawing/2010/main" noRot="1" noChangeAspect="1" noEditPoints="1" noChangeArrowheads="1" noChangeShapeType="1"/>
              </p14:cNvContentPartPr>
              <p14:nvPr/>
            </p14:nvContentPartPr>
            <p14:xfrm>
              <a:off x="5913438" y="5292725"/>
              <a:ext cx="1193800" cy="468313"/>
            </p14:xfrm>
          </p:contentPart>
        </mc:Choice>
        <mc:Fallback>
          <p:pic>
            <p:nvPicPr>
              <p:cNvPr id="1073" name="Ink 49"/>
              <p:cNvPicPr>
                <a:picLocks noRot="1" noChangeAspect="1" noEditPoints="1" noChangeArrowheads="1" noChangeShapeType="1"/>
              </p:cNvPicPr>
              <p:nvPr/>
            </p:nvPicPr>
            <p:blipFill>
              <a:blip r:embed="rId97" cstate="print"/>
              <a:stretch>
                <a:fillRect/>
              </a:stretch>
            </p:blipFill>
            <p:spPr>
              <a:xfrm>
                <a:off x="5904078" y="5283366"/>
                <a:ext cx="1212521" cy="487031"/>
              </a:xfrm>
              <a:prstGeom prst="rect">
                <a:avLst/>
              </a:prstGeom>
            </p:spPr>
          </p:pic>
        </mc:Fallback>
      </mc:AlternateContent>
      <mc:AlternateContent xmlns:mc="http://schemas.openxmlformats.org/markup-compatibility/2006">
        <mc:Choice xmlns="" xmlns:p14="http://schemas.microsoft.com/office/powerpoint/2010/main" Requires="p14">
          <p:contentPart p14:bwMode="auto" r:id="rId98">
            <p14:nvContentPartPr>
              <p14:cNvPr id="1074" name="Ink 50"/>
              <p14:cNvContentPartPr>
                <a14:cpLocks xmlns:a14="http://schemas.microsoft.com/office/drawing/2010/main" noRot="1" noChangeAspect="1" noEditPoints="1" noChangeArrowheads="1" noChangeShapeType="1"/>
              </p14:cNvContentPartPr>
              <p14:nvPr/>
            </p14:nvContentPartPr>
            <p14:xfrm>
              <a:off x="7248525" y="5330825"/>
              <a:ext cx="1508125" cy="528638"/>
            </p14:xfrm>
          </p:contentPart>
        </mc:Choice>
        <mc:Fallback>
          <p:pic>
            <p:nvPicPr>
              <p:cNvPr id="1074" name="Ink 50"/>
              <p:cNvPicPr>
                <a:picLocks noRot="1" noChangeAspect="1" noEditPoints="1" noChangeArrowheads="1" noChangeShapeType="1"/>
              </p:cNvPicPr>
              <p:nvPr/>
            </p:nvPicPr>
            <p:blipFill>
              <a:blip r:embed="rId99" cstate="print"/>
              <a:stretch>
                <a:fillRect/>
              </a:stretch>
            </p:blipFill>
            <p:spPr>
              <a:xfrm>
                <a:off x="7239164" y="5321462"/>
                <a:ext cx="1526846" cy="547364"/>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0">
            <p14:nvContentPartPr>
              <p14:cNvPr id="1075" name="Ink 51"/>
              <p14:cNvContentPartPr>
                <a14:cpLocks xmlns:a14="http://schemas.microsoft.com/office/drawing/2010/main" noRot="1" noChangeAspect="1" noEditPoints="1" noChangeArrowheads="1" noChangeShapeType="1"/>
              </p14:cNvContentPartPr>
              <p14:nvPr/>
            </p14:nvContentPartPr>
            <p14:xfrm>
              <a:off x="2360613" y="5443538"/>
              <a:ext cx="1982787" cy="371475"/>
            </p14:xfrm>
          </p:contentPart>
        </mc:Choice>
        <mc:Fallback>
          <p:pic>
            <p:nvPicPr>
              <p:cNvPr id="1075" name="Ink 51"/>
              <p:cNvPicPr>
                <a:picLocks noRot="1" noChangeAspect="1" noEditPoints="1" noChangeArrowheads="1" noChangeShapeType="1"/>
              </p:cNvPicPr>
              <p:nvPr/>
            </p:nvPicPr>
            <p:blipFill>
              <a:blip r:embed="rId101" cstate="print"/>
              <a:stretch>
                <a:fillRect/>
              </a:stretch>
            </p:blipFill>
            <p:spPr>
              <a:xfrm>
                <a:off x="2351253" y="5434179"/>
                <a:ext cx="2001506" cy="390193"/>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2">
            <p14:nvContentPartPr>
              <p14:cNvPr id="1076" name="Ink 52"/>
              <p14:cNvContentPartPr>
                <a14:cpLocks xmlns:a14="http://schemas.microsoft.com/office/drawing/2010/main" noRot="1" noChangeAspect="1" noEditPoints="1" noChangeArrowheads="1" noChangeShapeType="1"/>
              </p14:cNvContentPartPr>
              <p14:nvPr/>
            </p14:nvContentPartPr>
            <p14:xfrm>
              <a:off x="1423988" y="5446713"/>
              <a:ext cx="1504950" cy="373062"/>
            </p14:xfrm>
          </p:contentPart>
        </mc:Choice>
        <mc:Fallback>
          <p:pic>
            <p:nvPicPr>
              <p:cNvPr id="1076" name="Ink 52"/>
              <p:cNvPicPr>
                <a:picLocks noRot="1" noChangeAspect="1" noEditPoints="1" noChangeArrowheads="1" noChangeShapeType="1"/>
              </p:cNvPicPr>
              <p:nvPr/>
            </p:nvPicPr>
            <p:blipFill>
              <a:blip r:embed="rId103" cstate="print"/>
              <a:stretch>
                <a:fillRect/>
              </a:stretch>
            </p:blipFill>
            <p:spPr>
              <a:xfrm>
                <a:off x="1414629" y="5437350"/>
                <a:ext cx="1523667" cy="391787"/>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4">
            <p14:nvContentPartPr>
              <p14:cNvPr id="1077" name="Ink 53"/>
              <p14:cNvContentPartPr>
                <a14:cpLocks xmlns:a14="http://schemas.microsoft.com/office/drawing/2010/main" noRot="1" noChangeAspect="1" noEditPoints="1" noChangeArrowheads="1" noChangeShapeType="1"/>
              </p14:cNvContentPartPr>
              <p14:nvPr/>
            </p14:nvContentPartPr>
            <p14:xfrm>
              <a:off x="3262313" y="5543550"/>
              <a:ext cx="1216025" cy="404813"/>
            </p14:xfrm>
          </p:contentPart>
        </mc:Choice>
        <mc:Fallback>
          <p:pic>
            <p:nvPicPr>
              <p:cNvPr id="1077" name="Ink 53"/>
              <p:cNvPicPr>
                <a:picLocks noRot="1" noChangeAspect="1" noEditPoints="1" noChangeArrowheads="1" noChangeShapeType="1"/>
              </p:cNvPicPr>
              <p:nvPr/>
            </p:nvPicPr>
            <p:blipFill>
              <a:blip r:embed="rId105" cstate="print"/>
              <a:stretch>
                <a:fillRect/>
              </a:stretch>
            </p:blipFill>
            <p:spPr>
              <a:xfrm>
                <a:off x="3252953" y="5534186"/>
                <a:ext cx="1234744" cy="423541"/>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6">
            <p14:nvContentPartPr>
              <p14:cNvPr id="1078" name="Ink 54"/>
              <p14:cNvContentPartPr>
                <a14:cpLocks xmlns:a14="http://schemas.microsoft.com/office/drawing/2010/main" noRot="1" noChangeAspect="1" noEditPoints="1" noChangeArrowheads="1" noChangeShapeType="1"/>
              </p14:cNvContentPartPr>
              <p14:nvPr/>
            </p14:nvContentPartPr>
            <p14:xfrm>
              <a:off x="1776413" y="6108700"/>
              <a:ext cx="5497512" cy="387350"/>
            </p14:xfrm>
          </p:contentPart>
        </mc:Choice>
        <mc:Fallback>
          <p:pic>
            <p:nvPicPr>
              <p:cNvPr id="1078" name="Ink 54"/>
              <p:cNvPicPr>
                <a:picLocks noRot="1" noChangeAspect="1" noEditPoints="1" noChangeArrowheads="1" noChangeShapeType="1"/>
              </p:cNvPicPr>
              <p:nvPr/>
            </p:nvPicPr>
            <p:blipFill>
              <a:blip r:embed="rId107" cstate="print"/>
              <a:stretch>
                <a:fillRect/>
              </a:stretch>
            </p:blipFill>
            <p:spPr>
              <a:xfrm>
                <a:off x="1767053" y="6099340"/>
                <a:ext cx="5516232" cy="40607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8">
            <p14:nvContentPartPr>
              <p14:cNvPr id="1079" name="Ink 55"/>
              <p14:cNvContentPartPr>
                <a14:cpLocks xmlns:a14="http://schemas.microsoft.com/office/drawing/2010/main" noRot="1" noChangeAspect="1" noEditPoints="1" noChangeArrowheads="1" noChangeShapeType="1"/>
              </p14:cNvContentPartPr>
              <p14:nvPr/>
            </p14:nvContentPartPr>
            <p14:xfrm>
              <a:off x="217488" y="5902325"/>
              <a:ext cx="1381125" cy="546100"/>
            </p14:xfrm>
          </p:contentPart>
        </mc:Choice>
        <mc:Fallback>
          <p:pic>
            <p:nvPicPr>
              <p:cNvPr id="1079" name="Ink 55"/>
              <p:cNvPicPr>
                <a:picLocks noRot="1" noChangeAspect="1" noEditPoints="1" noChangeArrowheads="1" noChangeShapeType="1"/>
              </p:cNvPicPr>
              <p:nvPr/>
            </p:nvPicPr>
            <p:blipFill>
              <a:blip r:embed="rId109" cstate="print"/>
              <a:stretch>
                <a:fillRect/>
              </a:stretch>
            </p:blipFill>
            <p:spPr>
              <a:xfrm>
                <a:off x="208127" y="5892965"/>
                <a:ext cx="1399847" cy="564819"/>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0">
            <p14:nvContentPartPr>
              <p14:cNvPr id="1080" name="Ink 56"/>
              <p14:cNvContentPartPr>
                <a14:cpLocks xmlns:a14="http://schemas.microsoft.com/office/drawing/2010/main" noRot="1" noChangeAspect="1" noEditPoints="1" noChangeArrowheads="1" noChangeShapeType="1"/>
              </p14:cNvContentPartPr>
              <p14:nvPr/>
            </p14:nvContentPartPr>
            <p14:xfrm>
              <a:off x="1760538" y="6145213"/>
              <a:ext cx="4762" cy="15875"/>
            </p14:xfrm>
          </p:contentPart>
        </mc:Choice>
        <mc:Fallback>
          <p:pic>
            <p:nvPicPr>
              <p:cNvPr id="1080" name="Ink 56"/>
              <p:cNvPicPr>
                <a:picLocks noRot="1" noChangeAspect="1" noEditPoints="1" noChangeArrowheads="1" noChangeShapeType="1"/>
              </p:cNvPicPr>
              <p:nvPr/>
            </p:nvPicPr>
            <p:blipFill>
              <a:blip r:embed="rId111" cstate="print"/>
              <a:stretch>
                <a:fillRect/>
              </a:stretch>
            </p:blipFill>
            <p:spPr>
              <a:xfrm>
                <a:off x="1751014" y="6135832"/>
                <a:ext cx="23810" cy="34636"/>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2">
            <p14:nvContentPartPr>
              <p14:cNvPr id="1081" name="Ink 57"/>
              <p14:cNvContentPartPr>
                <a14:cpLocks xmlns:a14="http://schemas.microsoft.com/office/drawing/2010/main" noRot="1" noChangeAspect="1" noEditPoints="1" noChangeArrowheads="1" noChangeShapeType="1"/>
              </p14:cNvContentPartPr>
              <p14:nvPr/>
            </p14:nvContentPartPr>
            <p14:xfrm>
              <a:off x="1966913" y="6032500"/>
              <a:ext cx="554037" cy="279400"/>
            </p14:xfrm>
          </p:contentPart>
        </mc:Choice>
        <mc:Fallback>
          <p:pic>
            <p:nvPicPr>
              <p:cNvPr id="1081" name="Ink 57"/>
              <p:cNvPicPr>
                <a:picLocks noRot="1" noChangeAspect="1" noEditPoints="1" noChangeArrowheads="1" noChangeShapeType="1"/>
              </p:cNvPicPr>
              <p:nvPr/>
            </p:nvPicPr>
            <p:blipFill>
              <a:blip r:embed="rId113" cstate="print"/>
              <a:stretch>
                <a:fillRect/>
              </a:stretch>
            </p:blipFill>
            <p:spPr>
              <a:xfrm>
                <a:off x="1957553" y="6023139"/>
                <a:ext cx="572757" cy="298123"/>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4">
            <p14:nvContentPartPr>
              <p14:cNvPr id="1082" name="Ink 58"/>
              <p14:cNvContentPartPr>
                <a14:cpLocks xmlns:a14="http://schemas.microsoft.com/office/drawing/2010/main" noRot="1" noChangeAspect="1" noEditPoints="1" noChangeArrowheads="1" noChangeShapeType="1"/>
              </p14:cNvContentPartPr>
              <p14:nvPr/>
            </p14:nvContentPartPr>
            <p14:xfrm>
              <a:off x="2657475" y="6062663"/>
              <a:ext cx="1371600" cy="404812"/>
            </p14:xfrm>
          </p:contentPart>
        </mc:Choice>
        <mc:Fallback>
          <p:pic>
            <p:nvPicPr>
              <p:cNvPr id="1082" name="Ink 58"/>
              <p:cNvPicPr>
                <a:picLocks noRot="1" noChangeAspect="1" noEditPoints="1" noChangeArrowheads="1" noChangeShapeType="1"/>
              </p:cNvPicPr>
              <p:nvPr/>
            </p:nvPicPr>
            <p:blipFill>
              <a:blip r:embed="rId115" cstate="print"/>
              <a:stretch>
                <a:fillRect/>
              </a:stretch>
            </p:blipFill>
            <p:spPr>
              <a:xfrm>
                <a:off x="2648117" y="6053299"/>
                <a:ext cx="1390315" cy="4235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6">
            <p14:nvContentPartPr>
              <p14:cNvPr id="1083" name="Ink 59"/>
              <p14:cNvContentPartPr>
                <a14:cpLocks xmlns:a14="http://schemas.microsoft.com/office/drawing/2010/main" noRot="1" noChangeAspect="1" noEditPoints="1" noChangeArrowheads="1" noChangeShapeType="1"/>
              </p14:cNvContentPartPr>
              <p14:nvPr/>
            </p14:nvContentPartPr>
            <p14:xfrm>
              <a:off x="4157663" y="6156325"/>
              <a:ext cx="1155700" cy="376238"/>
            </p14:xfrm>
          </p:contentPart>
        </mc:Choice>
        <mc:Fallback>
          <p:pic>
            <p:nvPicPr>
              <p:cNvPr id="1083" name="Ink 59"/>
              <p:cNvPicPr>
                <a:picLocks noRot="1" noChangeAspect="1" noEditPoints="1" noChangeArrowheads="1" noChangeShapeType="1"/>
              </p:cNvPicPr>
              <p:nvPr/>
            </p:nvPicPr>
            <p:blipFill>
              <a:blip r:embed="rId117" cstate="print"/>
              <a:stretch>
                <a:fillRect/>
              </a:stretch>
            </p:blipFill>
            <p:spPr>
              <a:xfrm>
                <a:off x="4148302" y="6146964"/>
                <a:ext cx="1174422" cy="3949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8">
            <p14:nvContentPartPr>
              <p14:cNvPr id="1084" name="Ink 60"/>
              <p14:cNvContentPartPr>
                <a14:cpLocks xmlns:a14="http://schemas.microsoft.com/office/drawing/2010/main" noRot="1" noChangeAspect="1" noEditPoints="1" noChangeArrowheads="1" noChangeShapeType="1"/>
              </p14:cNvContentPartPr>
              <p14:nvPr/>
            </p14:nvContentPartPr>
            <p14:xfrm>
              <a:off x="5454650" y="6288088"/>
              <a:ext cx="1187450" cy="263525"/>
            </p14:xfrm>
          </p:contentPart>
        </mc:Choice>
        <mc:Fallback>
          <p:pic>
            <p:nvPicPr>
              <p:cNvPr id="1084" name="Ink 60"/>
              <p:cNvPicPr>
                <a:picLocks noRot="1" noChangeAspect="1" noEditPoints="1" noChangeArrowheads="1" noChangeShapeType="1"/>
              </p:cNvPicPr>
              <p:nvPr/>
            </p:nvPicPr>
            <p:blipFill>
              <a:blip r:embed="rId119" cstate="print"/>
              <a:stretch>
                <a:fillRect/>
              </a:stretch>
            </p:blipFill>
            <p:spPr>
              <a:xfrm>
                <a:off x="5445289" y="6278728"/>
                <a:ext cx="1206173" cy="282245"/>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0">
            <p14:nvContentPartPr>
              <p14:cNvPr id="1085" name="Ink 61"/>
              <p14:cNvContentPartPr>
                <a14:cpLocks xmlns:a14="http://schemas.microsoft.com/office/drawing/2010/main" noRot="1" noChangeAspect="1" noEditPoints="1" noChangeArrowheads="1" noChangeShapeType="1"/>
              </p14:cNvContentPartPr>
              <p14:nvPr/>
            </p14:nvContentPartPr>
            <p14:xfrm>
              <a:off x="6819900" y="6257925"/>
              <a:ext cx="711200" cy="266700"/>
            </p14:xfrm>
          </p:contentPart>
        </mc:Choice>
        <mc:Fallback>
          <p:pic>
            <p:nvPicPr>
              <p:cNvPr id="1085" name="Ink 61"/>
              <p:cNvPicPr>
                <a:picLocks noRot="1" noChangeAspect="1" noEditPoints="1" noChangeArrowheads="1" noChangeShapeType="1"/>
              </p:cNvPicPr>
              <p:nvPr/>
            </p:nvPicPr>
            <p:blipFill>
              <a:blip r:embed="rId121" cstate="print"/>
              <a:stretch>
                <a:fillRect/>
              </a:stretch>
            </p:blipFill>
            <p:spPr>
              <a:xfrm>
                <a:off x="6810542" y="6248567"/>
                <a:ext cx="729916" cy="285416"/>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2">
            <p14:nvContentPartPr>
              <p14:cNvPr id="1086" name="Ink 62"/>
              <p14:cNvContentPartPr>
                <a14:cpLocks xmlns:a14="http://schemas.microsoft.com/office/drawing/2010/main" noRot="1" noChangeAspect="1" noEditPoints="1" noChangeArrowheads="1" noChangeShapeType="1"/>
              </p14:cNvContentPartPr>
              <p14:nvPr/>
            </p14:nvContentPartPr>
            <p14:xfrm>
              <a:off x="960438" y="3956050"/>
              <a:ext cx="6697662" cy="441325"/>
            </p14:xfrm>
          </p:contentPart>
        </mc:Choice>
        <mc:Fallback>
          <p:pic>
            <p:nvPicPr>
              <p:cNvPr id="1086" name="Ink 62"/>
              <p:cNvPicPr>
                <a:picLocks noRot="1" noChangeAspect="1" noEditPoints="1" noChangeArrowheads="1" noChangeShapeType="1"/>
              </p:cNvPicPr>
              <p:nvPr/>
            </p:nvPicPr>
            <p:blipFill>
              <a:blip r:embed="rId123" cstate="print"/>
              <a:stretch>
                <a:fillRect/>
              </a:stretch>
            </p:blipFill>
            <p:spPr>
              <a:xfrm>
                <a:off x="951078" y="3946691"/>
                <a:ext cx="6716382" cy="460044"/>
              </a:xfrm>
              <a:prstGeom prst="rect">
                <a:avLst/>
              </a:prstGeom>
            </p:spPr>
          </p:pic>
        </mc:Fallback>
      </mc:AlternateContent>
    </p:spTree>
    <p:extLst>
      <p:ext uri="{BB962C8B-B14F-4D97-AF65-F5344CB8AC3E}">
        <p14:creationId xmlns="" xmlns:p14="http://schemas.microsoft.com/office/powerpoint/2010/main" val="250879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58037" cy="1325563"/>
          </a:xfrm>
          <a:solidFill>
            <a:srgbClr val="FFFF00"/>
          </a:solidFill>
          <a:ln>
            <a:solidFill>
              <a:srgbClr val="FFFF00"/>
            </a:solidFill>
          </a:ln>
        </p:spPr>
        <p:txBody>
          <a:bodyPr/>
          <a:lstStyle/>
          <a:p>
            <a:r>
              <a:rPr lang="en-GB" dirty="0" smtClean="0">
                <a:latin typeface="Kristen ITC" panose="03050502040202030202" pitchFamily="66" charset="0"/>
              </a:rPr>
              <a:t>Stanza 2</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The convenience of the high trees!</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The air’s buoyancy and the sun’s ray</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Are of advantage to me;</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And the earth’s face upward for my inspection.</a:t>
            </a:r>
          </a:p>
          <a:p>
            <a:pPr marL="0" indent="0">
              <a:buNone/>
            </a:pPr>
            <a:endParaRPr lang="en-GB" sz="40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p14="http://schemas.microsoft.com/office/powerpoint/2010/main" Requires="p14">
          <p:contentPart p14:bwMode="auto" r:id="rId2">
            <p14:nvContentPartPr>
              <p14:cNvPr id="2050" name="Ink 2"/>
              <p14:cNvContentPartPr>
                <a14:cpLocks xmlns:a14="http://schemas.microsoft.com/office/drawing/2010/main" noRot="1" noChangeAspect="1" noEditPoints="1" noChangeArrowheads="1" noChangeShapeType="1"/>
              </p14:cNvContentPartPr>
              <p14:nvPr/>
            </p14:nvContentPartPr>
            <p14:xfrm>
              <a:off x="1165225" y="1290638"/>
              <a:ext cx="7783513" cy="347662"/>
            </p14:xfrm>
          </p:contentPart>
        </mc:Choice>
        <mc:Fallback>
          <p:pic>
            <p:nvPicPr>
              <p:cNvPr id="2050" name="Ink 2"/>
              <p:cNvPicPr>
                <a:picLocks noRot="1" noChangeAspect="1" noEditPoints="1" noChangeArrowheads="1" noChangeShapeType="1"/>
              </p:cNvPicPr>
              <p:nvPr/>
            </p:nvPicPr>
            <p:blipFill>
              <a:blip r:embed="rId3" cstate="print"/>
              <a:stretch>
                <a:fillRect/>
              </a:stretch>
            </p:blipFill>
            <p:spPr>
              <a:xfrm>
                <a:off x="1155865" y="1281281"/>
                <a:ext cx="7802233" cy="366377"/>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2051" name="Ink 3"/>
              <p14:cNvContentPartPr>
                <a14:cpLocks xmlns:a14="http://schemas.microsoft.com/office/drawing/2010/main" noRot="1" noChangeAspect="1" noEditPoints="1" noChangeArrowheads="1" noChangeShapeType="1"/>
              </p14:cNvContentPartPr>
              <p14:nvPr/>
            </p14:nvContentPartPr>
            <p14:xfrm>
              <a:off x="1143000" y="1393825"/>
              <a:ext cx="366713" cy="412750"/>
            </p14:xfrm>
          </p:contentPart>
        </mc:Choice>
        <mc:Fallback>
          <p:pic>
            <p:nvPicPr>
              <p:cNvPr id="2051" name="Ink 3"/>
              <p:cNvPicPr>
                <a:picLocks noRot="1" noChangeAspect="1" noEditPoints="1" noChangeArrowheads="1" noChangeShapeType="1"/>
              </p:cNvPicPr>
              <p:nvPr/>
            </p:nvPicPr>
            <p:blipFill>
              <a:blip r:embed="rId5" cstate="print"/>
              <a:stretch>
                <a:fillRect/>
              </a:stretch>
            </p:blipFill>
            <p:spPr>
              <a:xfrm>
                <a:off x="1133643" y="1384461"/>
                <a:ext cx="385427" cy="431479"/>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2052" name="Ink 4"/>
              <p14:cNvContentPartPr>
                <a14:cpLocks xmlns:a14="http://schemas.microsoft.com/office/drawing/2010/main" noRot="1" noChangeAspect="1" noEditPoints="1" noChangeArrowheads="1" noChangeShapeType="1"/>
              </p14:cNvContentPartPr>
              <p14:nvPr/>
            </p14:nvContentPartPr>
            <p14:xfrm>
              <a:off x="1712913" y="1414463"/>
              <a:ext cx="244475" cy="395287"/>
            </p14:xfrm>
          </p:contentPart>
        </mc:Choice>
        <mc:Fallback>
          <p:pic>
            <p:nvPicPr>
              <p:cNvPr id="2052" name="Ink 4"/>
              <p:cNvPicPr>
                <a:picLocks noRot="1" noChangeAspect="1" noEditPoints="1" noChangeArrowheads="1" noChangeShapeType="1"/>
              </p:cNvPicPr>
              <p:nvPr/>
            </p:nvPicPr>
            <p:blipFill>
              <a:blip r:embed="rId7" cstate="print"/>
              <a:stretch>
                <a:fillRect/>
              </a:stretch>
            </p:blipFill>
            <p:spPr>
              <a:xfrm>
                <a:off x="1703552" y="1405103"/>
                <a:ext cx="263198" cy="414007"/>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2053" name="Ink 5"/>
              <p14:cNvContentPartPr>
                <a14:cpLocks xmlns:a14="http://schemas.microsoft.com/office/drawing/2010/main" noRot="1" noChangeAspect="1" noEditPoints="1" noChangeArrowheads="1" noChangeShapeType="1"/>
              </p14:cNvContentPartPr>
              <p14:nvPr/>
            </p14:nvContentPartPr>
            <p14:xfrm>
              <a:off x="2141538" y="1481138"/>
              <a:ext cx="1081087" cy="227012"/>
            </p14:xfrm>
          </p:contentPart>
        </mc:Choice>
        <mc:Fallback>
          <p:pic>
            <p:nvPicPr>
              <p:cNvPr id="2053" name="Ink 5"/>
              <p:cNvPicPr>
                <a:picLocks noRot="1" noChangeAspect="1" noEditPoints="1" noChangeArrowheads="1" noChangeShapeType="1"/>
              </p:cNvPicPr>
              <p:nvPr/>
            </p:nvPicPr>
            <p:blipFill>
              <a:blip r:embed="rId9" cstate="print"/>
              <a:stretch>
                <a:fillRect/>
              </a:stretch>
            </p:blipFill>
            <p:spPr>
              <a:xfrm>
                <a:off x="2132184" y="1471446"/>
                <a:ext cx="1099795" cy="246396"/>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
            <p14:nvContentPartPr>
              <p14:cNvPr id="2054" name="Ink 6"/>
              <p14:cNvContentPartPr>
                <a14:cpLocks xmlns:a14="http://schemas.microsoft.com/office/drawing/2010/main" noRot="1" noChangeAspect="1" noEditPoints="1" noChangeArrowheads="1" noChangeShapeType="1"/>
              </p14:cNvContentPartPr>
              <p14:nvPr/>
            </p14:nvContentPartPr>
            <p14:xfrm>
              <a:off x="3448050" y="1366838"/>
              <a:ext cx="568325" cy="320675"/>
            </p14:xfrm>
          </p:contentPart>
        </mc:Choice>
        <mc:Fallback>
          <p:pic>
            <p:nvPicPr>
              <p:cNvPr id="2054" name="Ink 6"/>
              <p:cNvPicPr>
                <a:picLocks noRot="1" noChangeAspect="1" noEditPoints="1" noChangeArrowheads="1" noChangeShapeType="1"/>
              </p:cNvPicPr>
              <p:nvPr/>
            </p:nvPicPr>
            <p:blipFill>
              <a:blip r:embed="rId11" cstate="print"/>
              <a:stretch>
                <a:fillRect/>
              </a:stretch>
            </p:blipFill>
            <p:spPr>
              <a:xfrm>
                <a:off x="3438692" y="1357480"/>
                <a:ext cx="587041" cy="33939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
            <p14:nvContentPartPr>
              <p14:cNvPr id="2055" name="Ink 7"/>
              <p14:cNvContentPartPr>
                <a14:cpLocks xmlns:a14="http://schemas.microsoft.com/office/drawing/2010/main" noRot="1" noChangeAspect="1" noEditPoints="1" noChangeArrowheads="1" noChangeShapeType="1"/>
              </p14:cNvContentPartPr>
              <p14:nvPr/>
            </p14:nvContentPartPr>
            <p14:xfrm>
              <a:off x="4203700" y="1368425"/>
              <a:ext cx="719138" cy="293688"/>
            </p14:xfrm>
          </p:contentPart>
        </mc:Choice>
        <mc:Fallback>
          <p:pic>
            <p:nvPicPr>
              <p:cNvPr id="2055" name="Ink 7"/>
              <p:cNvPicPr>
                <a:picLocks noRot="1" noChangeAspect="1" noEditPoints="1" noChangeArrowheads="1" noChangeShapeType="1"/>
              </p:cNvPicPr>
              <p:nvPr/>
            </p:nvPicPr>
            <p:blipFill>
              <a:blip r:embed="rId13" cstate="print"/>
              <a:stretch>
                <a:fillRect/>
              </a:stretch>
            </p:blipFill>
            <p:spPr>
              <a:xfrm>
                <a:off x="4194342" y="1359067"/>
                <a:ext cx="737854" cy="312403"/>
              </a:xfrm>
              <a:prstGeom prst="rect">
                <a:avLst/>
              </a:prstGeom>
            </p:spPr>
          </p:pic>
        </mc:Fallback>
      </mc:AlternateContent>
      <mc:AlternateContent xmlns:mc="http://schemas.openxmlformats.org/markup-compatibility/2006">
        <mc:Choice xmlns="" xmlns:p14="http://schemas.microsoft.com/office/powerpoint/2010/main" Requires="p14">
          <p:contentPart p14:bwMode="auto" r:id="rId14">
            <p14:nvContentPartPr>
              <p14:cNvPr id="2056" name="Ink 8"/>
              <p14:cNvContentPartPr>
                <a14:cpLocks xmlns:a14="http://schemas.microsoft.com/office/drawing/2010/main" noRot="1" noChangeAspect="1" noEditPoints="1" noChangeArrowheads="1" noChangeShapeType="1"/>
              </p14:cNvContentPartPr>
              <p14:nvPr/>
            </p14:nvContentPartPr>
            <p14:xfrm>
              <a:off x="5105400" y="1408113"/>
              <a:ext cx="1327150" cy="373062"/>
            </p14:xfrm>
          </p:contentPart>
        </mc:Choice>
        <mc:Fallback>
          <p:pic>
            <p:nvPicPr>
              <p:cNvPr id="2056" name="Ink 8"/>
              <p:cNvPicPr>
                <a:picLocks noRot="1" noChangeAspect="1" noEditPoints="1" noChangeArrowheads="1" noChangeShapeType="1"/>
              </p:cNvPicPr>
              <p:nvPr/>
            </p:nvPicPr>
            <p:blipFill>
              <a:blip r:embed="rId15" cstate="print"/>
              <a:stretch>
                <a:fillRect/>
              </a:stretch>
            </p:blipFill>
            <p:spPr>
              <a:xfrm>
                <a:off x="5096041" y="1398750"/>
                <a:ext cx="1345868" cy="391787"/>
              </a:xfrm>
              <a:prstGeom prst="rect">
                <a:avLst/>
              </a:prstGeom>
            </p:spPr>
          </p:pic>
        </mc:Fallback>
      </mc:AlternateContent>
      <mc:AlternateContent xmlns:mc="http://schemas.openxmlformats.org/markup-compatibility/2006">
        <mc:Choice xmlns="" xmlns:p14="http://schemas.microsoft.com/office/powerpoint/2010/main" Requires="p14">
          <p:contentPart p14:bwMode="auto" r:id="rId16">
            <p14:nvContentPartPr>
              <p14:cNvPr id="2057" name="Ink 9"/>
              <p14:cNvContentPartPr>
                <a14:cpLocks xmlns:a14="http://schemas.microsoft.com/office/drawing/2010/main" noRot="1" noChangeAspect="1" noEditPoints="1" noChangeArrowheads="1" noChangeShapeType="1"/>
              </p14:cNvContentPartPr>
              <p14:nvPr/>
            </p14:nvContentPartPr>
            <p14:xfrm>
              <a:off x="6591300" y="1411288"/>
              <a:ext cx="1116013" cy="390525"/>
            </p14:xfrm>
          </p:contentPart>
        </mc:Choice>
        <mc:Fallback>
          <p:pic>
            <p:nvPicPr>
              <p:cNvPr id="2057" name="Ink 9"/>
              <p:cNvPicPr>
                <a:picLocks noRot="1" noChangeAspect="1" noEditPoints="1" noChangeArrowheads="1" noChangeShapeType="1"/>
              </p:cNvPicPr>
              <p:nvPr/>
            </p:nvPicPr>
            <p:blipFill>
              <a:blip r:embed="rId17" cstate="print"/>
              <a:stretch>
                <a:fillRect/>
              </a:stretch>
            </p:blipFill>
            <p:spPr>
              <a:xfrm>
                <a:off x="6581940" y="1401930"/>
                <a:ext cx="1134733" cy="409241"/>
              </a:xfrm>
              <a:prstGeom prst="rect">
                <a:avLst/>
              </a:prstGeom>
            </p:spPr>
          </p:pic>
        </mc:Fallback>
      </mc:AlternateContent>
      <mc:AlternateContent xmlns:mc="http://schemas.openxmlformats.org/markup-compatibility/2006">
        <mc:Choice xmlns="" xmlns:p14="http://schemas.microsoft.com/office/powerpoint/2010/main" Requires="p14">
          <p:contentPart p14:bwMode="auto" r:id="rId18">
            <p14:nvContentPartPr>
              <p14:cNvPr id="2058" name="Ink 10"/>
              <p14:cNvContentPartPr>
                <a14:cpLocks xmlns:a14="http://schemas.microsoft.com/office/drawing/2010/main" noRot="1" noChangeAspect="1" noEditPoints="1" noChangeArrowheads="1" noChangeShapeType="1"/>
              </p14:cNvContentPartPr>
              <p14:nvPr/>
            </p14:nvContentPartPr>
            <p14:xfrm>
              <a:off x="7951788" y="1290638"/>
              <a:ext cx="1130300" cy="315912"/>
            </p14:xfrm>
          </p:contentPart>
        </mc:Choice>
        <mc:Fallback>
          <p:pic>
            <p:nvPicPr>
              <p:cNvPr id="2058" name="Ink 10"/>
              <p:cNvPicPr>
                <a:picLocks noRot="1" noChangeAspect="1" noEditPoints="1" noChangeArrowheads="1" noChangeShapeType="1"/>
              </p:cNvPicPr>
              <p:nvPr/>
            </p:nvPicPr>
            <p:blipFill>
              <a:blip r:embed="rId19" cstate="print"/>
              <a:stretch>
                <a:fillRect/>
              </a:stretch>
            </p:blipFill>
            <p:spPr>
              <a:xfrm>
                <a:off x="7942429" y="1281283"/>
                <a:ext cx="1149018" cy="334622"/>
              </a:xfrm>
              <a:prstGeom prst="rect">
                <a:avLst/>
              </a:prstGeom>
            </p:spPr>
          </p:pic>
        </mc:Fallback>
      </mc:AlternateContent>
      <mc:AlternateContent xmlns:mc="http://schemas.openxmlformats.org/markup-compatibility/2006">
        <mc:Choice xmlns="" xmlns:p14="http://schemas.microsoft.com/office/powerpoint/2010/main" Requires="p14">
          <p:contentPart p14:bwMode="auto" r:id="rId20">
            <p14:nvContentPartPr>
              <p14:cNvPr id="2059" name="Ink 11"/>
              <p14:cNvContentPartPr>
                <a14:cpLocks xmlns:a14="http://schemas.microsoft.com/office/drawing/2010/main" noRot="1" noChangeAspect="1" noEditPoints="1" noChangeArrowheads="1" noChangeShapeType="1"/>
              </p14:cNvContentPartPr>
              <p14:nvPr/>
            </p14:nvContentPartPr>
            <p14:xfrm>
              <a:off x="9250363" y="1325563"/>
              <a:ext cx="635000" cy="246062"/>
            </p14:xfrm>
          </p:contentPart>
        </mc:Choice>
        <mc:Fallback>
          <p:pic>
            <p:nvPicPr>
              <p:cNvPr id="2059" name="Ink 11"/>
              <p:cNvPicPr>
                <a:picLocks noRot="1" noChangeAspect="1" noEditPoints="1" noChangeArrowheads="1" noChangeShapeType="1"/>
              </p:cNvPicPr>
              <p:nvPr/>
            </p:nvPicPr>
            <p:blipFill>
              <a:blip r:embed="rId21" cstate="print"/>
              <a:stretch>
                <a:fillRect/>
              </a:stretch>
            </p:blipFill>
            <p:spPr>
              <a:xfrm>
                <a:off x="9241004" y="1316210"/>
                <a:ext cx="653719" cy="264768"/>
              </a:xfrm>
              <a:prstGeom prst="rect">
                <a:avLst/>
              </a:prstGeom>
            </p:spPr>
          </p:pic>
        </mc:Fallback>
      </mc:AlternateContent>
      <mc:AlternateContent xmlns:mc="http://schemas.openxmlformats.org/markup-compatibility/2006">
        <mc:Choice xmlns="" xmlns:p14="http://schemas.microsoft.com/office/powerpoint/2010/main" Requires="p14">
          <p:contentPart p14:bwMode="auto" r:id="rId22">
            <p14:nvContentPartPr>
              <p14:cNvPr id="2060" name="Ink 12"/>
              <p14:cNvContentPartPr>
                <a14:cpLocks xmlns:a14="http://schemas.microsoft.com/office/drawing/2010/main" noRot="1" noChangeAspect="1" noEditPoints="1" noChangeArrowheads="1" noChangeShapeType="1"/>
              </p14:cNvContentPartPr>
              <p14:nvPr/>
            </p14:nvContentPartPr>
            <p14:xfrm>
              <a:off x="3714750" y="1693863"/>
              <a:ext cx="3175" cy="7937"/>
            </p14:xfrm>
          </p:contentPart>
        </mc:Choice>
        <mc:Fallback>
          <p:pic>
            <p:nvPicPr>
              <p:cNvPr id="2060" name="Ink 12"/>
              <p:cNvPicPr>
                <a:picLocks noRot="1" noChangeAspect="1" noEditPoints="1" noChangeArrowheads="1" noChangeShapeType="1"/>
              </p:cNvPicPr>
              <p:nvPr/>
            </p:nvPicPr>
            <p:blipFill>
              <a:blip r:embed="rId23" cstate="print"/>
              <a:stretch>
                <a:fillRect/>
              </a:stretch>
            </p:blipFill>
            <p:spPr>
              <a:xfrm>
                <a:off x="3705578" y="1684483"/>
                <a:ext cx="21519" cy="26697"/>
              </a:xfrm>
              <a:prstGeom prst="rect">
                <a:avLst/>
              </a:prstGeom>
            </p:spPr>
          </p:pic>
        </mc:Fallback>
      </mc:AlternateContent>
      <mc:AlternateContent xmlns:mc="http://schemas.openxmlformats.org/markup-compatibility/2006">
        <mc:Choice xmlns="" xmlns:p14="http://schemas.microsoft.com/office/powerpoint/2010/main" Requires="p14">
          <p:contentPart p14:bwMode="auto" r:id="rId24">
            <p14:nvContentPartPr>
              <p14:cNvPr id="2061" name="Ink 13"/>
              <p14:cNvContentPartPr>
                <a14:cpLocks xmlns:a14="http://schemas.microsoft.com/office/drawing/2010/main" noRot="1" noChangeAspect="1" noEditPoints="1" noChangeArrowheads="1" noChangeShapeType="1"/>
              </p14:cNvContentPartPr>
              <p14:nvPr/>
            </p14:nvContentPartPr>
            <p14:xfrm>
              <a:off x="2671763" y="1711325"/>
              <a:ext cx="1430337" cy="412750"/>
            </p14:xfrm>
          </p:contentPart>
        </mc:Choice>
        <mc:Fallback>
          <p:pic>
            <p:nvPicPr>
              <p:cNvPr id="2061" name="Ink 13"/>
              <p:cNvPicPr>
                <a:picLocks noRot="1" noChangeAspect="1" noEditPoints="1" noChangeArrowheads="1" noChangeShapeType="1"/>
              </p:cNvPicPr>
              <p:nvPr/>
            </p:nvPicPr>
            <p:blipFill>
              <a:blip r:embed="rId25" cstate="print"/>
              <a:stretch>
                <a:fillRect/>
              </a:stretch>
            </p:blipFill>
            <p:spPr>
              <a:xfrm>
                <a:off x="2662403" y="1701969"/>
                <a:ext cx="1449058" cy="431462"/>
              </a:xfrm>
              <a:prstGeom prst="rect">
                <a:avLst/>
              </a:prstGeom>
            </p:spPr>
          </p:pic>
        </mc:Fallback>
      </mc:AlternateContent>
      <mc:AlternateContent xmlns:mc="http://schemas.openxmlformats.org/markup-compatibility/2006">
        <mc:Choice xmlns="" xmlns:p14="http://schemas.microsoft.com/office/powerpoint/2010/main" Requires="p14">
          <p:contentPart p14:bwMode="auto" r:id="rId26">
            <p14:nvContentPartPr>
              <p14:cNvPr id="2062" name="Ink 14"/>
              <p14:cNvContentPartPr>
                <a14:cpLocks xmlns:a14="http://schemas.microsoft.com/office/drawing/2010/main" noRot="1" noChangeAspect="1" noEditPoints="1" noChangeArrowheads="1" noChangeShapeType="1"/>
              </p14:cNvContentPartPr>
              <p14:nvPr/>
            </p14:nvContentPartPr>
            <p14:xfrm>
              <a:off x="10221913" y="1908175"/>
              <a:ext cx="3175" cy="7938"/>
            </p14:xfrm>
          </p:contentPart>
        </mc:Choice>
        <mc:Fallback>
          <p:pic>
            <p:nvPicPr>
              <p:cNvPr id="2062" name="Ink 14"/>
              <p:cNvPicPr>
                <a:picLocks noRot="1" noChangeAspect="1" noEditPoints="1" noChangeArrowheads="1" noChangeShapeType="1"/>
              </p:cNvPicPr>
              <p:nvPr/>
            </p:nvPicPr>
            <p:blipFill>
              <a:blip r:embed="rId27" cstate="print"/>
              <a:stretch>
                <a:fillRect/>
              </a:stretch>
            </p:blipFill>
            <p:spPr>
              <a:xfrm>
                <a:off x="10212741" y="1898794"/>
                <a:ext cx="21519" cy="26701"/>
              </a:xfrm>
              <a:prstGeom prst="rect">
                <a:avLst/>
              </a:prstGeom>
            </p:spPr>
          </p:pic>
        </mc:Fallback>
      </mc:AlternateContent>
      <mc:AlternateContent xmlns:mc="http://schemas.openxmlformats.org/markup-compatibility/2006">
        <mc:Choice xmlns="" xmlns:p14="http://schemas.microsoft.com/office/powerpoint/2010/main" Requires="p14">
          <p:contentPart p14:bwMode="auto" r:id="rId28">
            <p14:nvContentPartPr>
              <p14:cNvPr id="2063" name="Ink 15"/>
              <p14:cNvContentPartPr>
                <a14:cpLocks xmlns:a14="http://schemas.microsoft.com/office/drawing/2010/main" noRot="1" noChangeAspect="1" noEditPoints="1" noChangeArrowheads="1" noChangeShapeType="1"/>
              </p14:cNvContentPartPr>
              <p14:nvPr/>
            </p14:nvContentPartPr>
            <p14:xfrm>
              <a:off x="9218613" y="1666875"/>
              <a:ext cx="914400" cy="341313"/>
            </p14:xfrm>
          </p:contentPart>
        </mc:Choice>
        <mc:Fallback>
          <p:pic>
            <p:nvPicPr>
              <p:cNvPr id="2063" name="Ink 15"/>
              <p:cNvPicPr>
                <a:picLocks noRot="1" noChangeAspect="1" noEditPoints="1" noChangeArrowheads="1" noChangeShapeType="1"/>
              </p:cNvPicPr>
              <p:nvPr/>
            </p:nvPicPr>
            <p:blipFill>
              <a:blip r:embed="rId29" cstate="print"/>
              <a:stretch>
                <a:fillRect/>
              </a:stretch>
            </p:blipFill>
            <p:spPr>
              <a:xfrm>
                <a:off x="9209253" y="1657514"/>
                <a:ext cx="933120" cy="360035"/>
              </a:xfrm>
              <a:prstGeom prst="rect">
                <a:avLst/>
              </a:prstGeom>
            </p:spPr>
          </p:pic>
        </mc:Fallback>
      </mc:AlternateContent>
      <mc:AlternateContent xmlns:mc="http://schemas.openxmlformats.org/markup-compatibility/2006">
        <mc:Choice xmlns="" xmlns:p14="http://schemas.microsoft.com/office/powerpoint/2010/main" Requires="p14">
          <p:contentPart p14:bwMode="auto" r:id="rId30">
            <p14:nvContentPartPr>
              <p14:cNvPr id="2064" name="Ink 16"/>
              <p14:cNvContentPartPr>
                <a14:cpLocks xmlns:a14="http://schemas.microsoft.com/office/drawing/2010/main" noRot="1" noChangeAspect="1" noEditPoints="1" noChangeArrowheads="1" noChangeShapeType="1"/>
              </p14:cNvContentPartPr>
              <p14:nvPr/>
            </p14:nvContentPartPr>
            <p14:xfrm>
              <a:off x="550863" y="1855788"/>
              <a:ext cx="1095375" cy="2562225"/>
            </p14:xfrm>
          </p:contentPart>
        </mc:Choice>
        <mc:Fallback>
          <p:pic>
            <p:nvPicPr>
              <p:cNvPr id="2064" name="Ink 16"/>
              <p:cNvPicPr>
                <a:picLocks noRot="1" noChangeAspect="1" noEditPoints="1" noChangeArrowheads="1" noChangeShapeType="1"/>
              </p:cNvPicPr>
              <p:nvPr/>
            </p:nvPicPr>
            <p:blipFill>
              <a:blip r:embed="rId31" cstate="print"/>
              <a:stretch>
                <a:fillRect/>
              </a:stretch>
            </p:blipFill>
            <p:spPr>
              <a:xfrm>
                <a:off x="541504" y="1846428"/>
                <a:ext cx="1114093" cy="2580946"/>
              </a:xfrm>
              <a:prstGeom prst="rect">
                <a:avLst/>
              </a:prstGeom>
            </p:spPr>
          </p:pic>
        </mc:Fallback>
      </mc:AlternateContent>
      <mc:AlternateContent xmlns:mc="http://schemas.openxmlformats.org/markup-compatibility/2006">
        <mc:Choice xmlns="" xmlns:p14="http://schemas.microsoft.com/office/powerpoint/2010/main" Requires="p14">
          <p:contentPart p14:bwMode="auto" r:id="rId32">
            <p14:nvContentPartPr>
              <p14:cNvPr id="2065" name="Ink 17"/>
              <p14:cNvContentPartPr>
                <a14:cpLocks xmlns:a14="http://schemas.microsoft.com/office/drawing/2010/main" noRot="1" noChangeAspect="1" noEditPoints="1" noChangeArrowheads="1" noChangeShapeType="1"/>
              </p14:cNvContentPartPr>
              <p14:nvPr/>
            </p14:nvContentPartPr>
            <p14:xfrm>
              <a:off x="8958263" y="3990975"/>
              <a:ext cx="131762" cy="198438"/>
            </p14:xfrm>
          </p:contentPart>
        </mc:Choice>
        <mc:Fallback>
          <p:pic>
            <p:nvPicPr>
              <p:cNvPr id="2065" name="Ink 17"/>
              <p:cNvPicPr>
                <a:picLocks noRot="1" noChangeAspect="1" noEditPoints="1" noChangeArrowheads="1" noChangeShapeType="1"/>
              </p:cNvPicPr>
              <p:nvPr/>
            </p:nvPicPr>
            <p:blipFill>
              <a:blip r:embed="rId33" cstate="print"/>
              <a:stretch>
                <a:fillRect/>
              </a:stretch>
            </p:blipFill>
            <p:spPr>
              <a:xfrm>
                <a:off x="8948903" y="3981611"/>
                <a:ext cx="150482" cy="217165"/>
              </a:xfrm>
              <a:prstGeom prst="rect">
                <a:avLst/>
              </a:prstGeom>
            </p:spPr>
          </p:pic>
        </mc:Fallback>
      </mc:AlternateContent>
      <mc:AlternateContent xmlns:mc="http://schemas.openxmlformats.org/markup-compatibility/2006">
        <mc:Choice xmlns="" xmlns:p14="http://schemas.microsoft.com/office/powerpoint/2010/main" Requires="p14">
          <p:contentPart p14:bwMode="auto" r:id="rId34">
            <p14:nvContentPartPr>
              <p14:cNvPr id="2066" name="Ink 18"/>
              <p14:cNvContentPartPr>
                <a14:cpLocks xmlns:a14="http://schemas.microsoft.com/office/drawing/2010/main" noRot="1" noChangeAspect="1" noEditPoints="1" noChangeArrowheads="1" noChangeShapeType="1"/>
              </p14:cNvContentPartPr>
              <p14:nvPr/>
            </p14:nvContentPartPr>
            <p14:xfrm>
              <a:off x="8078788" y="3894138"/>
              <a:ext cx="2646362" cy="631825"/>
            </p14:xfrm>
          </p:contentPart>
        </mc:Choice>
        <mc:Fallback>
          <p:pic>
            <p:nvPicPr>
              <p:cNvPr id="2066" name="Ink 18"/>
              <p:cNvPicPr>
                <a:picLocks noRot="1" noChangeAspect="1" noEditPoints="1" noChangeArrowheads="1" noChangeShapeType="1"/>
              </p:cNvPicPr>
              <p:nvPr/>
            </p:nvPicPr>
            <p:blipFill>
              <a:blip r:embed="rId35" cstate="print"/>
              <a:stretch>
                <a:fillRect/>
              </a:stretch>
            </p:blipFill>
            <p:spPr>
              <a:xfrm>
                <a:off x="8069428" y="3884778"/>
                <a:ext cx="2665082" cy="650546"/>
              </a:xfrm>
              <a:prstGeom prst="rect">
                <a:avLst/>
              </a:prstGeom>
            </p:spPr>
          </p:pic>
        </mc:Fallback>
      </mc:AlternateContent>
      <mc:AlternateContent xmlns:mc="http://schemas.openxmlformats.org/markup-compatibility/2006">
        <mc:Choice xmlns="" xmlns:p14="http://schemas.microsoft.com/office/powerpoint/2010/main" Requires="p14">
          <p:contentPart p14:bwMode="auto" r:id="rId36">
            <p14:nvContentPartPr>
              <p14:cNvPr id="2067" name="Ink 19"/>
              <p14:cNvContentPartPr>
                <a14:cpLocks xmlns:a14="http://schemas.microsoft.com/office/drawing/2010/main" noRot="1" noChangeAspect="1" noEditPoints="1" noChangeArrowheads="1" noChangeShapeType="1"/>
              </p14:cNvContentPartPr>
              <p14:nvPr/>
            </p14:nvContentPartPr>
            <p14:xfrm>
              <a:off x="9255125" y="4273550"/>
              <a:ext cx="149225" cy="177800"/>
            </p14:xfrm>
          </p:contentPart>
        </mc:Choice>
        <mc:Fallback>
          <p:pic>
            <p:nvPicPr>
              <p:cNvPr id="2067" name="Ink 19"/>
              <p:cNvPicPr>
                <a:picLocks noRot="1" noChangeAspect="1" noEditPoints="1" noChangeArrowheads="1" noChangeShapeType="1"/>
              </p:cNvPicPr>
              <p:nvPr/>
            </p:nvPicPr>
            <p:blipFill>
              <a:blip r:embed="rId37" cstate="print"/>
              <a:stretch>
                <a:fillRect/>
              </a:stretch>
            </p:blipFill>
            <p:spPr>
              <a:xfrm>
                <a:off x="9245776" y="4264192"/>
                <a:ext cx="167923" cy="196516"/>
              </a:xfrm>
              <a:prstGeom prst="rect">
                <a:avLst/>
              </a:prstGeom>
            </p:spPr>
          </p:pic>
        </mc:Fallback>
      </mc:AlternateContent>
      <mc:AlternateContent xmlns:mc="http://schemas.openxmlformats.org/markup-compatibility/2006">
        <mc:Choice xmlns="" xmlns:p14="http://schemas.microsoft.com/office/powerpoint/2010/main" Requires="p14">
          <p:contentPart p14:bwMode="auto" r:id="rId38">
            <p14:nvContentPartPr>
              <p14:cNvPr id="2068" name="Ink 20"/>
              <p14:cNvContentPartPr>
                <a14:cpLocks xmlns:a14="http://schemas.microsoft.com/office/drawing/2010/main" noRot="1" noChangeAspect="1" noEditPoints="1" noChangeArrowheads="1" noChangeShapeType="1"/>
              </p14:cNvContentPartPr>
              <p14:nvPr/>
            </p14:nvContentPartPr>
            <p14:xfrm>
              <a:off x="9258300" y="4352925"/>
              <a:ext cx="36513" cy="254000"/>
            </p14:xfrm>
          </p:contentPart>
        </mc:Choice>
        <mc:Fallback>
          <p:pic>
            <p:nvPicPr>
              <p:cNvPr id="2068" name="Ink 20"/>
              <p:cNvPicPr>
                <a:picLocks noRot="1" noChangeAspect="1" noEditPoints="1" noChangeArrowheads="1" noChangeShapeType="1"/>
              </p:cNvPicPr>
              <p:nvPr/>
            </p:nvPicPr>
            <p:blipFill>
              <a:blip r:embed="rId39" cstate="print"/>
              <a:stretch>
                <a:fillRect/>
              </a:stretch>
            </p:blipFill>
            <p:spPr>
              <a:xfrm>
                <a:off x="9248901" y="4343571"/>
                <a:ext cx="55312" cy="272708"/>
              </a:xfrm>
              <a:prstGeom prst="rect">
                <a:avLst/>
              </a:prstGeom>
            </p:spPr>
          </p:pic>
        </mc:Fallback>
      </mc:AlternateContent>
      <mc:AlternateContent xmlns:mc="http://schemas.openxmlformats.org/markup-compatibility/2006">
        <mc:Choice xmlns="" xmlns:p14="http://schemas.microsoft.com/office/powerpoint/2010/main" Requires="p14">
          <p:contentPart p14:bwMode="auto" r:id="rId40">
            <p14:nvContentPartPr>
              <p14:cNvPr id="2069" name="Ink 21"/>
              <p14:cNvContentPartPr>
                <a14:cpLocks xmlns:a14="http://schemas.microsoft.com/office/drawing/2010/main" noRot="1" noChangeAspect="1" noEditPoints="1" noChangeArrowheads="1" noChangeShapeType="1"/>
              </p14:cNvContentPartPr>
              <p14:nvPr/>
            </p14:nvContentPartPr>
            <p14:xfrm>
              <a:off x="9455150" y="4306888"/>
              <a:ext cx="1125538" cy="238125"/>
            </p14:xfrm>
          </p:contentPart>
        </mc:Choice>
        <mc:Fallback>
          <p:pic>
            <p:nvPicPr>
              <p:cNvPr id="2069" name="Ink 21"/>
              <p:cNvPicPr>
                <a:picLocks noRot="1" noChangeAspect="1" noEditPoints="1" noChangeArrowheads="1" noChangeShapeType="1"/>
              </p:cNvPicPr>
              <p:nvPr/>
            </p:nvPicPr>
            <p:blipFill>
              <a:blip r:embed="rId41" cstate="print"/>
              <a:stretch>
                <a:fillRect/>
              </a:stretch>
            </p:blipFill>
            <p:spPr>
              <a:xfrm>
                <a:off x="9445789" y="4297522"/>
                <a:ext cx="1144261" cy="256858"/>
              </a:xfrm>
              <a:prstGeom prst="rect">
                <a:avLst/>
              </a:prstGeom>
            </p:spPr>
          </p:pic>
        </mc:Fallback>
      </mc:AlternateContent>
      <mc:AlternateContent xmlns:mc="http://schemas.openxmlformats.org/markup-compatibility/2006">
        <mc:Choice xmlns="" xmlns:p14="http://schemas.microsoft.com/office/powerpoint/2010/main" Requires="p14">
          <p:contentPart p14:bwMode="auto" r:id="rId42">
            <p14:nvContentPartPr>
              <p14:cNvPr id="2070" name="Ink 22"/>
              <p14:cNvContentPartPr>
                <a14:cpLocks xmlns:a14="http://schemas.microsoft.com/office/drawing/2010/main" noRot="1" noChangeAspect="1" noEditPoints="1" noChangeArrowheads="1" noChangeShapeType="1"/>
              </p14:cNvContentPartPr>
              <p14:nvPr/>
            </p14:nvContentPartPr>
            <p14:xfrm>
              <a:off x="3748088" y="4603750"/>
              <a:ext cx="2635250" cy="225425"/>
            </p14:xfrm>
          </p:contentPart>
        </mc:Choice>
        <mc:Fallback>
          <p:pic>
            <p:nvPicPr>
              <p:cNvPr id="2070" name="Ink 22"/>
              <p:cNvPicPr>
                <a:picLocks noRot="1" noChangeAspect="1" noEditPoints="1" noChangeArrowheads="1" noChangeShapeType="1"/>
              </p:cNvPicPr>
              <p:nvPr/>
            </p:nvPicPr>
            <p:blipFill>
              <a:blip r:embed="rId43" cstate="print"/>
              <a:stretch>
                <a:fillRect/>
              </a:stretch>
            </p:blipFill>
            <p:spPr>
              <a:xfrm>
                <a:off x="3738728" y="4594387"/>
                <a:ext cx="2653970" cy="24415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4">
            <p14:nvContentPartPr>
              <p14:cNvPr id="2071" name="Ink 23"/>
              <p14:cNvContentPartPr>
                <a14:cpLocks xmlns:a14="http://schemas.microsoft.com/office/drawing/2010/main" noRot="1" noChangeAspect="1" noEditPoints="1" noChangeArrowheads="1" noChangeShapeType="1"/>
              </p14:cNvContentPartPr>
              <p14:nvPr/>
            </p14:nvContentPartPr>
            <p14:xfrm>
              <a:off x="3776663" y="4684713"/>
              <a:ext cx="34925" cy="314325"/>
            </p14:xfrm>
          </p:contentPart>
        </mc:Choice>
        <mc:Fallback>
          <p:pic>
            <p:nvPicPr>
              <p:cNvPr id="2071" name="Ink 23"/>
              <p:cNvPicPr>
                <a:picLocks noRot="1" noChangeAspect="1" noEditPoints="1" noChangeArrowheads="1" noChangeShapeType="1"/>
              </p:cNvPicPr>
              <p:nvPr/>
            </p:nvPicPr>
            <p:blipFill>
              <a:blip r:embed="rId45" cstate="print"/>
              <a:stretch>
                <a:fillRect/>
              </a:stretch>
            </p:blipFill>
            <p:spPr>
              <a:xfrm>
                <a:off x="3767302" y="4675352"/>
                <a:ext cx="53648" cy="333048"/>
              </a:xfrm>
              <a:prstGeom prst="rect">
                <a:avLst/>
              </a:prstGeom>
            </p:spPr>
          </p:pic>
        </mc:Fallback>
      </mc:AlternateContent>
      <mc:AlternateContent xmlns:mc="http://schemas.openxmlformats.org/markup-compatibility/2006">
        <mc:Choice xmlns="" xmlns:p14="http://schemas.microsoft.com/office/powerpoint/2010/main" Requires="p14">
          <p:contentPart p14:bwMode="auto" r:id="rId46">
            <p14:nvContentPartPr>
              <p14:cNvPr id="2072" name="Ink 24"/>
              <p14:cNvContentPartPr>
                <a14:cpLocks xmlns:a14="http://schemas.microsoft.com/office/drawing/2010/main" noRot="1" noChangeAspect="1" noEditPoints="1" noChangeArrowheads="1" noChangeShapeType="1"/>
              </p14:cNvContentPartPr>
              <p14:nvPr/>
            </p14:nvContentPartPr>
            <p14:xfrm>
              <a:off x="3983038" y="4548188"/>
              <a:ext cx="1319212" cy="314325"/>
            </p14:xfrm>
          </p:contentPart>
        </mc:Choice>
        <mc:Fallback>
          <p:pic>
            <p:nvPicPr>
              <p:cNvPr id="2072" name="Ink 24"/>
              <p:cNvPicPr>
                <a:picLocks noRot="1" noChangeAspect="1" noEditPoints="1" noChangeArrowheads="1" noChangeShapeType="1"/>
              </p:cNvPicPr>
              <p:nvPr/>
            </p:nvPicPr>
            <p:blipFill>
              <a:blip r:embed="rId47" cstate="print"/>
              <a:stretch>
                <a:fillRect/>
              </a:stretch>
            </p:blipFill>
            <p:spPr>
              <a:xfrm>
                <a:off x="3973677" y="4538827"/>
                <a:ext cx="1337934" cy="333048"/>
              </a:xfrm>
              <a:prstGeom prst="rect">
                <a:avLst/>
              </a:prstGeom>
            </p:spPr>
          </p:pic>
        </mc:Fallback>
      </mc:AlternateContent>
      <mc:AlternateContent xmlns:mc="http://schemas.openxmlformats.org/markup-compatibility/2006">
        <mc:Choice xmlns="" xmlns:p14="http://schemas.microsoft.com/office/powerpoint/2010/main" Requires="p14">
          <p:contentPart p14:bwMode="auto" r:id="rId48">
            <p14:nvContentPartPr>
              <p14:cNvPr id="2073" name="Ink 25"/>
              <p14:cNvContentPartPr>
                <a14:cpLocks xmlns:a14="http://schemas.microsoft.com/office/drawing/2010/main" noRot="1" noChangeAspect="1" noEditPoints="1" noChangeArrowheads="1" noChangeShapeType="1"/>
              </p14:cNvContentPartPr>
              <p14:nvPr/>
            </p14:nvContentPartPr>
            <p14:xfrm>
              <a:off x="5492750" y="4583113"/>
              <a:ext cx="769938" cy="233362"/>
            </p14:xfrm>
          </p:contentPart>
        </mc:Choice>
        <mc:Fallback>
          <p:pic>
            <p:nvPicPr>
              <p:cNvPr id="2073" name="Ink 25"/>
              <p:cNvPicPr>
                <a:picLocks noRot="1" noChangeAspect="1" noEditPoints="1" noChangeArrowheads="1" noChangeShapeType="1"/>
              </p:cNvPicPr>
              <p:nvPr/>
            </p:nvPicPr>
            <p:blipFill>
              <a:blip r:embed="rId49" cstate="print"/>
              <a:stretch>
                <a:fillRect/>
              </a:stretch>
            </p:blipFill>
            <p:spPr>
              <a:xfrm>
                <a:off x="5483391" y="4573750"/>
                <a:ext cx="788656" cy="252089"/>
              </a:xfrm>
              <a:prstGeom prst="rect">
                <a:avLst/>
              </a:prstGeom>
            </p:spPr>
          </p:pic>
        </mc:Fallback>
      </mc:AlternateContent>
      <mc:AlternateContent xmlns:mc="http://schemas.openxmlformats.org/markup-compatibility/2006">
        <mc:Choice xmlns="" xmlns:p14="http://schemas.microsoft.com/office/powerpoint/2010/main" Requires="p14">
          <p:contentPart p14:bwMode="auto" r:id="rId50">
            <p14:nvContentPartPr>
              <p14:cNvPr id="2074" name="Ink 26"/>
              <p14:cNvContentPartPr>
                <a14:cpLocks xmlns:a14="http://schemas.microsoft.com/office/drawing/2010/main" noRot="1" noChangeAspect="1" noEditPoints="1" noChangeArrowheads="1" noChangeShapeType="1"/>
              </p14:cNvContentPartPr>
              <p14:nvPr/>
            </p14:nvContentPartPr>
            <p14:xfrm>
              <a:off x="3762375" y="5048250"/>
              <a:ext cx="2724150" cy="80963"/>
            </p14:xfrm>
          </p:contentPart>
        </mc:Choice>
        <mc:Fallback>
          <p:pic>
            <p:nvPicPr>
              <p:cNvPr id="2074" name="Ink 26"/>
              <p:cNvPicPr>
                <a:picLocks noRot="1" noChangeAspect="1" noEditPoints="1" noChangeArrowheads="1" noChangeShapeType="1"/>
              </p:cNvPicPr>
              <p:nvPr/>
            </p:nvPicPr>
            <p:blipFill>
              <a:blip r:embed="rId51" cstate="print"/>
              <a:stretch>
                <a:fillRect/>
              </a:stretch>
            </p:blipFill>
            <p:spPr>
              <a:xfrm>
                <a:off x="3753015" y="5038894"/>
                <a:ext cx="2742870" cy="99674"/>
              </a:xfrm>
              <a:prstGeom prst="rect">
                <a:avLst/>
              </a:prstGeom>
            </p:spPr>
          </p:pic>
        </mc:Fallback>
      </mc:AlternateContent>
      <mc:AlternateContent xmlns:mc="http://schemas.openxmlformats.org/markup-compatibility/2006">
        <mc:Choice xmlns="" xmlns:p14="http://schemas.microsoft.com/office/powerpoint/2010/main" Requires="p14">
          <p:contentPart p14:bwMode="auto" r:id="rId52">
            <p14:nvContentPartPr>
              <p14:cNvPr id="2075" name="Ink 27"/>
              <p14:cNvContentPartPr>
                <a14:cpLocks xmlns:a14="http://schemas.microsoft.com/office/drawing/2010/main" noRot="1" noChangeAspect="1" noEditPoints="1" noChangeArrowheads="1" noChangeShapeType="1"/>
              </p14:cNvContentPartPr>
              <p14:nvPr/>
            </p14:nvContentPartPr>
            <p14:xfrm>
              <a:off x="996950" y="5111750"/>
              <a:ext cx="1012825" cy="330200"/>
            </p14:xfrm>
          </p:contentPart>
        </mc:Choice>
        <mc:Fallback>
          <p:pic>
            <p:nvPicPr>
              <p:cNvPr id="2075" name="Ink 27"/>
              <p:cNvPicPr>
                <a:picLocks noRot="1" noChangeAspect="1" noEditPoints="1" noChangeArrowheads="1" noChangeShapeType="1"/>
              </p:cNvPicPr>
              <p:nvPr/>
            </p:nvPicPr>
            <p:blipFill>
              <a:blip r:embed="rId53" cstate="print"/>
              <a:stretch>
                <a:fillRect/>
              </a:stretch>
            </p:blipFill>
            <p:spPr>
              <a:xfrm>
                <a:off x="987589" y="5102388"/>
                <a:ext cx="1031548" cy="348925"/>
              </a:xfrm>
              <a:prstGeom prst="rect">
                <a:avLst/>
              </a:prstGeom>
            </p:spPr>
          </p:pic>
        </mc:Fallback>
      </mc:AlternateContent>
      <mc:AlternateContent xmlns:mc="http://schemas.openxmlformats.org/markup-compatibility/2006">
        <mc:Choice xmlns="" xmlns:p14="http://schemas.microsoft.com/office/powerpoint/2010/main" Requires="p14">
          <p:contentPart p14:bwMode="auto" r:id="rId54">
            <p14:nvContentPartPr>
              <p14:cNvPr id="2076" name="Ink 28"/>
              <p14:cNvContentPartPr>
                <a14:cpLocks xmlns:a14="http://schemas.microsoft.com/office/drawing/2010/main" noRot="1" noChangeAspect="1" noEditPoints="1" noChangeArrowheads="1" noChangeShapeType="1"/>
              </p14:cNvContentPartPr>
              <p14:nvPr/>
            </p14:nvContentPartPr>
            <p14:xfrm>
              <a:off x="2135188" y="5151438"/>
              <a:ext cx="2062162" cy="422275"/>
            </p14:xfrm>
          </p:contentPart>
        </mc:Choice>
        <mc:Fallback>
          <p:pic>
            <p:nvPicPr>
              <p:cNvPr id="2076" name="Ink 28"/>
              <p:cNvPicPr>
                <a:picLocks noRot="1" noChangeAspect="1" noEditPoints="1" noChangeArrowheads="1" noChangeShapeType="1"/>
              </p:cNvPicPr>
              <p:nvPr/>
            </p:nvPicPr>
            <p:blipFill>
              <a:blip r:embed="rId55" cstate="print"/>
              <a:stretch>
                <a:fillRect/>
              </a:stretch>
            </p:blipFill>
            <p:spPr>
              <a:xfrm>
                <a:off x="2125828" y="5142078"/>
                <a:ext cx="2080883" cy="440995"/>
              </a:xfrm>
              <a:prstGeom prst="rect">
                <a:avLst/>
              </a:prstGeom>
            </p:spPr>
          </p:pic>
        </mc:Fallback>
      </mc:AlternateContent>
      <mc:AlternateContent xmlns:mc="http://schemas.openxmlformats.org/markup-compatibility/2006">
        <mc:Choice xmlns="" xmlns:p14="http://schemas.microsoft.com/office/powerpoint/2010/main" Requires="p14">
          <p:contentPart p14:bwMode="auto" r:id="rId56">
            <p14:nvContentPartPr>
              <p14:cNvPr id="2077" name="Ink 29"/>
              <p14:cNvContentPartPr>
                <a14:cpLocks xmlns:a14="http://schemas.microsoft.com/office/drawing/2010/main" noRot="1" noChangeAspect="1" noEditPoints="1" noChangeArrowheads="1" noChangeShapeType="1"/>
              </p14:cNvContentPartPr>
              <p14:nvPr/>
            </p14:nvContentPartPr>
            <p14:xfrm>
              <a:off x="4430713" y="5145088"/>
              <a:ext cx="1193800" cy="269875"/>
            </p14:xfrm>
          </p:contentPart>
        </mc:Choice>
        <mc:Fallback>
          <p:pic>
            <p:nvPicPr>
              <p:cNvPr id="2077" name="Ink 29"/>
              <p:cNvPicPr>
                <a:picLocks noRot="1" noChangeAspect="1" noEditPoints="1" noChangeArrowheads="1" noChangeShapeType="1"/>
              </p:cNvPicPr>
              <p:nvPr/>
            </p:nvPicPr>
            <p:blipFill>
              <a:blip r:embed="rId57" cstate="print"/>
              <a:stretch>
                <a:fillRect/>
              </a:stretch>
            </p:blipFill>
            <p:spPr>
              <a:xfrm>
                <a:off x="4421353" y="5135732"/>
                <a:ext cx="1212521" cy="288586"/>
              </a:xfrm>
              <a:prstGeom prst="rect">
                <a:avLst/>
              </a:prstGeom>
            </p:spPr>
          </p:pic>
        </mc:Fallback>
      </mc:AlternateContent>
      <mc:AlternateContent xmlns:mc="http://schemas.openxmlformats.org/markup-compatibility/2006">
        <mc:Choice xmlns="" xmlns:p14="http://schemas.microsoft.com/office/powerpoint/2010/main" Requires="p14">
          <p:contentPart p14:bwMode="auto" r:id="rId58">
            <p14:nvContentPartPr>
              <p14:cNvPr id="2078" name="Ink 30"/>
              <p14:cNvContentPartPr>
                <a14:cpLocks xmlns:a14="http://schemas.microsoft.com/office/drawing/2010/main" noRot="1" noChangeAspect="1" noEditPoints="1" noChangeArrowheads="1" noChangeShapeType="1"/>
              </p14:cNvContentPartPr>
              <p14:nvPr/>
            </p14:nvContentPartPr>
            <p14:xfrm>
              <a:off x="5775325" y="5073650"/>
              <a:ext cx="420688" cy="258763"/>
            </p14:xfrm>
          </p:contentPart>
        </mc:Choice>
        <mc:Fallback>
          <p:pic>
            <p:nvPicPr>
              <p:cNvPr id="2078" name="Ink 30"/>
              <p:cNvPicPr>
                <a:picLocks noRot="1" noChangeAspect="1" noEditPoints="1" noChangeArrowheads="1" noChangeShapeType="1"/>
              </p:cNvPicPr>
              <p:nvPr/>
            </p:nvPicPr>
            <p:blipFill>
              <a:blip r:embed="rId59" cstate="print"/>
              <a:stretch>
                <a:fillRect/>
              </a:stretch>
            </p:blipFill>
            <p:spPr>
              <a:xfrm>
                <a:off x="5765968" y="5064293"/>
                <a:ext cx="439401" cy="277477"/>
              </a:xfrm>
              <a:prstGeom prst="rect">
                <a:avLst/>
              </a:prstGeom>
            </p:spPr>
          </p:pic>
        </mc:Fallback>
      </mc:AlternateContent>
      <mc:AlternateContent xmlns:mc="http://schemas.openxmlformats.org/markup-compatibility/2006">
        <mc:Choice xmlns="" xmlns:p14="http://schemas.microsoft.com/office/powerpoint/2010/main" Requires="p14">
          <p:contentPart p14:bwMode="auto" r:id="rId60">
            <p14:nvContentPartPr>
              <p14:cNvPr id="2079" name="Ink 31"/>
              <p14:cNvContentPartPr>
                <a14:cpLocks xmlns:a14="http://schemas.microsoft.com/office/drawing/2010/main" noRot="1" noChangeAspect="1" noEditPoints="1" noChangeArrowheads="1" noChangeShapeType="1"/>
              </p14:cNvContentPartPr>
              <p14:nvPr/>
            </p14:nvContentPartPr>
            <p14:xfrm>
              <a:off x="6445250" y="5148263"/>
              <a:ext cx="215900" cy="187325"/>
            </p14:xfrm>
          </p:contentPart>
        </mc:Choice>
        <mc:Fallback>
          <p:pic>
            <p:nvPicPr>
              <p:cNvPr id="2079" name="Ink 31"/>
              <p:cNvPicPr>
                <a:picLocks noRot="1" noChangeAspect="1" noEditPoints="1" noChangeArrowheads="1" noChangeShapeType="1"/>
              </p:cNvPicPr>
              <p:nvPr/>
            </p:nvPicPr>
            <p:blipFill>
              <a:blip r:embed="rId61" cstate="print"/>
              <a:stretch>
                <a:fillRect/>
              </a:stretch>
            </p:blipFill>
            <p:spPr>
              <a:xfrm>
                <a:off x="6435879" y="5138897"/>
                <a:ext cx="234643" cy="206058"/>
              </a:xfrm>
              <a:prstGeom prst="rect">
                <a:avLst/>
              </a:prstGeom>
            </p:spPr>
          </p:pic>
        </mc:Fallback>
      </mc:AlternateContent>
      <mc:AlternateContent xmlns:mc="http://schemas.openxmlformats.org/markup-compatibility/2006">
        <mc:Choice xmlns="" xmlns:p14="http://schemas.microsoft.com/office/powerpoint/2010/main" Requires="p14">
          <p:contentPart p14:bwMode="auto" r:id="rId62">
            <p14:nvContentPartPr>
              <p14:cNvPr id="2080" name="Ink 32"/>
              <p14:cNvContentPartPr>
                <a14:cpLocks xmlns:a14="http://schemas.microsoft.com/office/drawing/2010/main" noRot="1" noChangeAspect="1" noEditPoints="1" noChangeArrowheads="1" noChangeShapeType="1"/>
              </p14:cNvContentPartPr>
              <p14:nvPr/>
            </p14:nvContentPartPr>
            <p14:xfrm>
              <a:off x="6856413" y="4978400"/>
              <a:ext cx="211137" cy="288925"/>
            </p14:xfrm>
          </p:contentPart>
        </mc:Choice>
        <mc:Fallback>
          <p:pic>
            <p:nvPicPr>
              <p:cNvPr id="2080" name="Ink 32"/>
              <p:cNvPicPr>
                <a:picLocks noRot="1" noChangeAspect="1" noEditPoints="1" noChangeArrowheads="1" noChangeShapeType="1"/>
              </p:cNvPicPr>
              <p:nvPr/>
            </p:nvPicPr>
            <p:blipFill>
              <a:blip r:embed="rId63" cstate="print"/>
              <a:stretch>
                <a:fillRect/>
              </a:stretch>
            </p:blipFill>
            <p:spPr>
              <a:xfrm>
                <a:off x="6847045" y="4969045"/>
                <a:ext cx="229873" cy="307635"/>
              </a:xfrm>
              <a:prstGeom prst="rect">
                <a:avLst/>
              </a:prstGeom>
            </p:spPr>
          </p:pic>
        </mc:Fallback>
      </mc:AlternateContent>
      <mc:AlternateContent xmlns:mc="http://schemas.openxmlformats.org/markup-compatibility/2006">
        <mc:Choice xmlns="" xmlns:p14="http://schemas.microsoft.com/office/powerpoint/2010/main" Requires="p14">
          <p:contentPart p14:bwMode="auto" r:id="rId64">
            <p14:nvContentPartPr>
              <p14:cNvPr id="2081" name="Ink 33"/>
              <p14:cNvContentPartPr>
                <a14:cpLocks xmlns:a14="http://schemas.microsoft.com/office/drawing/2010/main" noRot="1" noChangeAspect="1" noEditPoints="1" noChangeArrowheads="1" noChangeShapeType="1"/>
              </p14:cNvContentPartPr>
              <p14:nvPr/>
            </p14:nvContentPartPr>
            <p14:xfrm>
              <a:off x="7280275" y="4995863"/>
              <a:ext cx="1027113" cy="282575"/>
            </p14:xfrm>
          </p:contentPart>
        </mc:Choice>
        <mc:Fallback>
          <p:pic>
            <p:nvPicPr>
              <p:cNvPr id="2081" name="Ink 33"/>
              <p:cNvPicPr>
                <a:picLocks noRot="1" noChangeAspect="1" noEditPoints="1" noChangeArrowheads="1" noChangeShapeType="1"/>
              </p:cNvPicPr>
              <p:nvPr/>
            </p:nvPicPr>
            <p:blipFill>
              <a:blip r:embed="rId65" cstate="print"/>
              <a:stretch>
                <a:fillRect/>
              </a:stretch>
            </p:blipFill>
            <p:spPr>
              <a:xfrm>
                <a:off x="7270915" y="4986539"/>
                <a:ext cx="1045834" cy="301222"/>
              </a:xfrm>
              <a:prstGeom prst="rect">
                <a:avLst/>
              </a:prstGeom>
            </p:spPr>
          </p:pic>
        </mc:Fallback>
      </mc:AlternateContent>
      <mc:AlternateContent xmlns:mc="http://schemas.openxmlformats.org/markup-compatibility/2006">
        <mc:Choice xmlns="" xmlns:p14="http://schemas.microsoft.com/office/powerpoint/2010/main" Requires="p14">
          <p:contentPart p14:bwMode="auto" r:id="rId66">
            <p14:nvContentPartPr>
              <p14:cNvPr id="2082" name="Ink 34"/>
              <p14:cNvContentPartPr>
                <a14:cpLocks xmlns:a14="http://schemas.microsoft.com/office/drawing/2010/main" noRot="1" noChangeAspect="1" noEditPoints="1" noChangeArrowheads="1" noChangeShapeType="1"/>
              </p14:cNvContentPartPr>
              <p14:nvPr/>
            </p14:nvContentPartPr>
            <p14:xfrm>
              <a:off x="3187700" y="5553075"/>
              <a:ext cx="6965950" cy="501650"/>
            </p14:xfrm>
          </p:contentPart>
        </mc:Choice>
        <mc:Fallback>
          <p:pic>
            <p:nvPicPr>
              <p:cNvPr id="2082" name="Ink 34"/>
              <p:cNvPicPr>
                <a:picLocks noRot="1" noChangeAspect="1" noEditPoints="1" noChangeArrowheads="1" noChangeShapeType="1"/>
              </p:cNvPicPr>
              <p:nvPr/>
            </p:nvPicPr>
            <p:blipFill>
              <a:blip r:embed="rId67" cstate="print"/>
              <a:stretch>
                <a:fillRect/>
              </a:stretch>
            </p:blipFill>
            <p:spPr>
              <a:xfrm>
                <a:off x="3178340" y="5543712"/>
                <a:ext cx="6984670" cy="520376"/>
              </a:xfrm>
              <a:prstGeom prst="rect">
                <a:avLst/>
              </a:prstGeom>
            </p:spPr>
          </p:pic>
        </mc:Fallback>
      </mc:AlternateContent>
      <mc:AlternateContent xmlns:mc="http://schemas.openxmlformats.org/markup-compatibility/2006">
        <mc:Choice xmlns="" xmlns:p14="http://schemas.microsoft.com/office/powerpoint/2010/main" Requires="p14">
          <p:contentPart p14:bwMode="auto" r:id="rId68">
            <p14:nvContentPartPr>
              <p14:cNvPr id="2083" name="Ink 35"/>
              <p14:cNvContentPartPr>
                <a14:cpLocks xmlns:a14="http://schemas.microsoft.com/office/drawing/2010/main" noRot="1" noChangeAspect="1" noEditPoints="1" noChangeArrowheads="1" noChangeShapeType="1"/>
              </p14:cNvContentPartPr>
              <p14:nvPr/>
            </p14:nvContentPartPr>
            <p14:xfrm>
              <a:off x="1414463" y="5661025"/>
              <a:ext cx="1838325" cy="415925"/>
            </p14:xfrm>
          </p:contentPart>
        </mc:Choice>
        <mc:Fallback>
          <p:pic>
            <p:nvPicPr>
              <p:cNvPr id="2083" name="Ink 35"/>
              <p:cNvPicPr>
                <a:picLocks noRot="1" noChangeAspect="1" noEditPoints="1" noChangeArrowheads="1" noChangeShapeType="1"/>
              </p:cNvPicPr>
              <p:nvPr/>
            </p:nvPicPr>
            <p:blipFill>
              <a:blip r:embed="rId69" cstate="print"/>
              <a:stretch>
                <a:fillRect/>
              </a:stretch>
            </p:blipFill>
            <p:spPr>
              <a:xfrm>
                <a:off x="1405102" y="5651670"/>
                <a:ext cx="1857047" cy="434634"/>
              </a:xfrm>
              <a:prstGeom prst="rect">
                <a:avLst/>
              </a:prstGeom>
            </p:spPr>
          </p:pic>
        </mc:Fallback>
      </mc:AlternateContent>
      <mc:AlternateContent xmlns:mc="http://schemas.openxmlformats.org/markup-compatibility/2006">
        <mc:Choice xmlns="" xmlns:p14="http://schemas.microsoft.com/office/powerpoint/2010/main" Requires="p14">
          <p:contentPart p14:bwMode="auto" r:id="rId70">
            <p14:nvContentPartPr>
              <p14:cNvPr id="2084" name="Ink 36"/>
              <p14:cNvContentPartPr>
                <a14:cpLocks xmlns:a14="http://schemas.microsoft.com/office/drawing/2010/main" noRot="1" noChangeAspect="1" noEditPoints="1" noChangeArrowheads="1" noChangeShapeType="1"/>
              </p14:cNvContentPartPr>
              <p14:nvPr/>
            </p14:nvContentPartPr>
            <p14:xfrm>
              <a:off x="3454400" y="5830888"/>
              <a:ext cx="385763" cy="244475"/>
            </p14:xfrm>
          </p:contentPart>
        </mc:Choice>
        <mc:Fallback>
          <p:pic>
            <p:nvPicPr>
              <p:cNvPr id="2084" name="Ink 36"/>
              <p:cNvPicPr>
                <a:picLocks noRot="1" noChangeAspect="1" noEditPoints="1" noChangeArrowheads="1" noChangeShapeType="1"/>
              </p:cNvPicPr>
              <p:nvPr/>
            </p:nvPicPr>
            <p:blipFill>
              <a:blip r:embed="rId71" cstate="print"/>
              <a:stretch>
                <a:fillRect/>
              </a:stretch>
            </p:blipFill>
            <p:spPr>
              <a:xfrm>
                <a:off x="3445044" y="5821527"/>
                <a:ext cx="404475" cy="263198"/>
              </a:xfrm>
              <a:prstGeom prst="rect">
                <a:avLst/>
              </a:prstGeom>
            </p:spPr>
          </p:pic>
        </mc:Fallback>
      </mc:AlternateContent>
      <mc:AlternateContent xmlns:mc="http://schemas.openxmlformats.org/markup-compatibility/2006">
        <mc:Choice xmlns="" xmlns:p14="http://schemas.microsoft.com/office/powerpoint/2010/main" Requires="p14">
          <p:contentPart p14:bwMode="auto" r:id="rId72">
            <p14:nvContentPartPr>
              <p14:cNvPr id="2085" name="Ink 37"/>
              <p14:cNvContentPartPr>
                <a14:cpLocks xmlns:a14="http://schemas.microsoft.com/office/drawing/2010/main" noRot="1" noChangeAspect="1" noEditPoints="1" noChangeArrowheads="1" noChangeShapeType="1"/>
              </p14:cNvContentPartPr>
              <p14:nvPr/>
            </p14:nvContentPartPr>
            <p14:xfrm>
              <a:off x="4000500" y="5757863"/>
              <a:ext cx="890588" cy="327025"/>
            </p14:xfrm>
          </p:contentPart>
        </mc:Choice>
        <mc:Fallback>
          <p:pic>
            <p:nvPicPr>
              <p:cNvPr id="2085" name="Ink 37"/>
              <p:cNvPicPr>
                <a:picLocks noRot="1" noChangeAspect="1" noEditPoints="1" noChangeArrowheads="1" noChangeShapeType="1"/>
              </p:cNvPicPr>
              <p:nvPr/>
            </p:nvPicPr>
            <p:blipFill>
              <a:blip r:embed="rId73" cstate="print"/>
              <a:stretch>
                <a:fillRect/>
              </a:stretch>
            </p:blipFill>
            <p:spPr>
              <a:xfrm>
                <a:off x="3991141" y="5748499"/>
                <a:ext cx="909307" cy="345753"/>
              </a:xfrm>
              <a:prstGeom prst="rect">
                <a:avLst/>
              </a:prstGeom>
            </p:spPr>
          </p:pic>
        </mc:Fallback>
      </mc:AlternateContent>
      <mc:AlternateContent xmlns:mc="http://schemas.openxmlformats.org/markup-compatibility/2006">
        <mc:Choice xmlns="" xmlns:p14="http://schemas.microsoft.com/office/powerpoint/2010/main" Requires="p14">
          <p:contentPart p14:bwMode="auto" r:id="rId74">
            <p14:nvContentPartPr>
              <p14:cNvPr id="2086" name="Ink 38"/>
              <p14:cNvContentPartPr>
                <a14:cpLocks xmlns:a14="http://schemas.microsoft.com/office/drawing/2010/main" noRot="1" noChangeAspect="1" noEditPoints="1" noChangeArrowheads="1" noChangeShapeType="1"/>
              </p14:cNvContentPartPr>
              <p14:nvPr/>
            </p14:nvContentPartPr>
            <p14:xfrm>
              <a:off x="5238750" y="5530850"/>
              <a:ext cx="1001713" cy="398463"/>
            </p14:xfrm>
          </p:contentPart>
        </mc:Choice>
        <mc:Fallback>
          <p:pic>
            <p:nvPicPr>
              <p:cNvPr id="2086" name="Ink 38"/>
              <p:cNvPicPr>
                <a:picLocks noRot="1" noChangeAspect="1" noEditPoints="1" noChangeArrowheads="1" noChangeShapeType="1"/>
              </p:cNvPicPr>
              <p:nvPr/>
            </p:nvPicPr>
            <p:blipFill>
              <a:blip r:embed="rId75" cstate="print"/>
              <a:stretch>
                <a:fillRect/>
              </a:stretch>
            </p:blipFill>
            <p:spPr>
              <a:xfrm>
                <a:off x="5229392" y="5521491"/>
                <a:ext cx="1020430" cy="4171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76">
            <p14:nvContentPartPr>
              <p14:cNvPr id="2087" name="Ink 39"/>
              <p14:cNvContentPartPr>
                <a14:cpLocks xmlns:a14="http://schemas.microsoft.com/office/drawing/2010/main" noRot="1" noChangeAspect="1" noEditPoints="1" noChangeArrowheads="1" noChangeShapeType="1"/>
              </p14:cNvContentPartPr>
              <p14:nvPr/>
            </p14:nvContentPartPr>
            <p14:xfrm>
              <a:off x="6405563" y="5600700"/>
              <a:ext cx="328612" cy="273050"/>
            </p14:xfrm>
          </p:contentPart>
        </mc:Choice>
        <mc:Fallback>
          <p:pic>
            <p:nvPicPr>
              <p:cNvPr id="2087" name="Ink 39"/>
              <p:cNvPicPr>
                <a:picLocks noRot="1" noChangeAspect="1" noEditPoints="1" noChangeArrowheads="1" noChangeShapeType="1"/>
              </p:cNvPicPr>
              <p:nvPr/>
            </p:nvPicPr>
            <p:blipFill>
              <a:blip r:embed="rId77" cstate="print"/>
              <a:stretch>
                <a:fillRect/>
              </a:stretch>
            </p:blipFill>
            <p:spPr>
              <a:xfrm>
                <a:off x="6396205" y="5591334"/>
                <a:ext cx="347328" cy="291782"/>
              </a:xfrm>
              <a:prstGeom prst="rect">
                <a:avLst/>
              </a:prstGeom>
            </p:spPr>
          </p:pic>
        </mc:Fallback>
      </mc:AlternateContent>
      <mc:AlternateContent xmlns:mc="http://schemas.openxmlformats.org/markup-compatibility/2006">
        <mc:Choice xmlns="" xmlns:p14="http://schemas.microsoft.com/office/powerpoint/2010/main" Requires="p14">
          <p:contentPart p14:bwMode="auto" r:id="rId78">
            <p14:nvContentPartPr>
              <p14:cNvPr id="2088" name="Ink 40"/>
              <p14:cNvContentPartPr>
                <a14:cpLocks xmlns:a14="http://schemas.microsoft.com/office/drawing/2010/main" noRot="1" noChangeAspect="1" noEditPoints="1" noChangeArrowheads="1" noChangeShapeType="1"/>
              </p14:cNvContentPartPr>
              <p14:nvPr/>
            </p14:nvContentPartPr>
            <p14:xfrm>
              <a:off x="6908800" y="5489575"/>
              <a:ext cx="871538" cy="344488"/>
            </p14:xfrm>
          </p:contentPart>
        </mc:Choice>
        <mc:Fallback>
          <p:pic>
            <p:nvPicPr>
              <p:cNvPr id="2088" name="Ink 40"/>
              <p:cNvPicPr>
                <a:picLocks noRot="1" noChangeAspect="1" noEditPoints="1" noChangeArrowheads="1" noChangeShapeType="1"/>
              </p:cNvPicPr>
              <p:nvPr/>
            </p:nvPicPr>
            <p:blipFill>
              <a:blip r:embed="rId79" cstate="print"/>
              <a:stretch>
                <a:fillRect/>
              </a:stretch>
            </p:blipFill>
            <p:spPr>
              <a:xfrm>
                <a:off x="6899440" y="5480216"/>
                <a:ext cx="890258" cy="363206"/>
              </a:xfrm>
              <a:prstGeom prst="rect">
                <a:avLst/>
              </a:prstGeom>
            </p:spPr>
          </p:pic>
        </mc:Fallback>
      </mc:AlternateContent>
      <mc:AlternateContent xmlns:mc="http://schemas.openxmlformats.org/markup-compatibility/2006">
        <mc:Choice xmlns="" xmlns:p14="http://schemas.microsoft.com/office/powerpoint/2010/main" Requires="p14">
          <p:contentPart p14:bwMode="auto" r:id="rId80">
            <p14:nvContentPartPr>
              <p14:cNvPr id="2089" name="Ink 41"/>
              <p14:cNvContentPartPr>
                <a14:cpLocks xmlns:a14="http://schemas.microsoft.com/office/drawing/2010/main" noRot="1" noChangeAspect="1" noEditPoints="1" noChangeArrowheads="1" noChangeShapeType="1"/>
              </p14:cNvContentPartPr>
              <p14:nvPr/>
            </p14:nvContentPartPr>
            <p14:xfrm>
              <a:off x="8001000" y="5478463"/>
              <a:ext cx="501650" cy="336550"/>
            </p14:xfrm>
          </p:contentPart>
        </mc:Choice>
        <mc:Fallback>
          <p:pic>
            <p:nvPicPr>
              <p:cNvPr id="2089" name="Ink 41"/>
              <p:cNvPicPr>
                <a:picLocks noRot="1" noChangeAspect="1" noEditPoints="1" noChangeArrowheads="1" noChangeShapeType="1"/>
              </p:cNvPicPr>
              <p:nvPr/>
            </p:nvPicPr>
            <p:blipFill>
              <a:blip r:embed="rId81" cstate="print"/>
              <a:stretch>
                <a:fillRect/>
              </a:stretch>
            </p:blipFill>
            <p:spPr>
              <a:xfrm>
                <a:off x="7991637" y="5469104"/>
                <a:ext cx="520376" cy="355267"/>
              </a:xfrm>
              <a:prstGeom prst="rect">
                <a:avLst/>
              </a:prstGeom>
            </p:spPr>
          </p:pic>
        </mc:Fallback>
      </mc:AlternateContent>
      <mc:AlternateContent xmlns:mc="http://schemas.openxmlformats.org/markup-compatibility/2006">
        <mc:Choice xmlns="" xmlns:p14="http://schemas.microsoft.com/office/powerpoint/2010/main" Requires="p14">
          <p:contentPart p14:bwMode="auto" r:id="rId82">
            <p14:nvContentPartPr>
              <p14:cNvPr id="2090" name="Ink 42"/>
              <p14:cNvContentPartPr>
                <a14:cpLocks xmlns:a14="http://schemas.microsoft.com/office/drawing/2010/main" noRot="1" noChangeAspect="1" noEditPoints="1" noChangeArrowheads="1" noChangeShapeType="1"/>
              </p14:cNvContentPartPr>
              <p14:nvPr/>
            </p14:nvContentPartPr>
            <p14:xfrm>
              <a:off x="8701088" y="5362575"/>
              <a:ext cx="1360487" cy="373063"/>
            </p14:xfrm>
          </p:contentPart>
        </mc:Choice>
        <mc:Fallback>
          <p:pic>
            <p:nvPicPr>
              <p:cNvPr id="2090" name="Ink 42"/>
              <p:cNvPicPr>
                <a:picLocks noRot="1" noChangeAspect="1" noEditPoints="1" noChangeArrowheads="1" noChangeShapeType="1"/>
              </p:cNvPicPr>
              <p:nvPr/>
            </p:nvPicPr>
            <p:blipFill>
              <a:blip r:embed="rId83" cstate="print"/>
              <a:stretch>
                <a:fillRect/>
              </a:stretch>
            </p:blipFill>
            <p:spPr>
              <a:xfrm>
                <a:off x="8691730" y="5353221"/>
                <a:ext cx="1379203" cy="39177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4">
            <p14:nvContentPartPr>
              <p14:cNvPr id="2091" name="Ink 43"/>
              <p14:cNvContentPartPr>
                <a14:cpLocks xmlns:a14="http://schemas.microsoft.com/office/drawing/2010/main" noRot="1" noChangeAspect="1" noEditPoints="1" noChangeArrowheads="1" noChangeShapeType="1"/>
              </p14:cNvContentPartPr>
              <p14:nvPr/>
            </p14:nvContentPartPr>
            <p14:xfrm>
              <a:off x="3479800" y="3032125"/>
              <a:ext cx="3175" cy="3175"/>
            </p14:xfrm>
          </p:contentPart>
        </mc:Choice>
        <mc:Fallback>
          <p:pic>
            <p:nvPicPr>
              <p:cNvPr id="2091" name="Ink 43"/>
              <p:cNvPicPr>
                <a:picLocks noRot="1" noChangeAspect="1" noEditPoints="1" noChangeArrowheads="1" noChangeShapeType="1"/>
              </p:cNvPicPr>
              <p:nvPr/>
            </p:nvPicPr>
            <p:blipFill>
              <a:blip r:embed="rId85" cstate="print"/>
              <a:stretch>
                <a:fillRect/>
              </a:stretch>
            </p:blipFill>
            <p:spPr>
              <a:xfrm>
                <a:off x="3469481" y="3022953"/>
                <a:ext cx="23813" cy="21519"/>
              </a:xfrm>
              <a:prstGeom prst="rect">
                <a:avLst/>
              </a:prstGeom>
            </p:spPr>
          </p:pic>
        </mc:Fallback>
      </mc:AlternateContent>
      <mc:AlternateContent xmlns:mc="http://schemas.openxmlformats.org/markup-compatibility/2006">
        <mc:Choice xmlns="" xmlns:p14="http://schemas.microsoft.com/office/powerpoint/2010/main" Requires="p14">
          <p:contentPart p14:bwMode="auto" r:id="rId86">
            <p14:nvContentPartPr>
              <p14:cNvPr id="2092" name="Ink 44"/>
              <p14:cNvContentPartPr>
                <a14:cpLocks xmlns:a14="http://schemas.microsoft.com/office/drawing/2010/main" noRot="1" noChangeAspect="1" noEditPoints="1" noChangeArrowheads="1" noChangeShapeType="1"/>
              </p14:cNvContentPartPr>
              <p14:nvPr/>
            </p14:nvContentPartPr>
            <p14:xfrm>
              <a:off x="2998788" y="3084513"/>
              <a:ext cx="1393825" cy="298450"/>
            </p14:xfrm>
          </p:contentPart>
        </mc:Choice>
        <mc:Fallback>
          <p:pic>
            <p:nvPicPr>
              <p:cNvPr id="2092" name="Ink 44"/>
              <p:cNvPicPr>
                <a:picLocks noRot="1" noChangeAspect="1" noEditPoints="1" noChangeArrowheads="1" noChangeShapeType="1"/>
              </p:cNvPicPr>
              <p:nvPr/>
            </p:nvPicPr>
            <p:blipFill>
              <a:blip r:embed="rId87" cstate="print"/>
              <a:stretch>
                <a:fillRect/>
              </a:stretch>
            </p:blipFill>
            <p:spPr>
              <a:xfrm>
                <a:off x="2989429" y="3075153"/>
                <a:ext cx="1412544" cy="317171"/>
              </a:xfrm>
              <a:prstGeom prst="rect">
                <a:avLst/>
              </a:prstGeom>
            </p:spPr>
          </p:pic>
        </mc:Fallback>
      </mc:AlternateContent>
      <mc:AlternateContent xmlns:mc="http://schemas.openxmlformats.org/markup-compatibility/2006">
        <mc:Choice xmlns="" xmlns:p14="http://schemas.microsoft.com/office/powerpoint/2010/main" Requires="p14">
          <p:contentPart p14:bwMode="auto" r:id="rId88">
            <p14:nvContentPartPr>
              <p14:cNvPr id="2093" name="Ink 45"/>
              <p14:cNvContentPartPr>
                <a14:cpLocks xmlns:a14="http://schemas.microsoft.com/office/drawing/2010/main" noRot="1" noChangeAspect="1" noEditPoints="1" noChangeArrowheads="1" noChangeShapeType="1"/>
              </p14:cNvContentPartPr>
              <p14:nvPr/>
            </p14:nvContentPartPr>
            <p14:xfrm>
              <a:off x="2414588" y="3738563"/>
              <a:ext cx="2130425" cy="60325"/>
            </p14:xfrm>
          </p:contentPart>
        </mc:Choice>
        <mc:Fallback>
          <p:pic>
            <p:nvPicPr>
              <p:cNvPr id="2093" name="Ink 45"/>
              <p:cNvPicPr>
                <a:picLocks noRot="1" noChangeAspect="1" noEditPoints="1" noChangeArrowheads="1" noChangeShapeType="1"/>
              </p:cNvPicPr>
              <p:nvPr/>
            </p:nvPicPr>
            <p:blipFill>
              <a:blip r:embed="rId89" cstate="print"/>
              <a:stretch>
                <a:fillRect/>
              </a:stretch>
            </p:blipFill>
            <p:spPr>
              <a:xfrm>
                <a:off x="2405228" y="3730130"/>
                <a:ext cx="2149145" cy="77190"/>
              </a:xfrm>
              <a:prstGeom prst="rect">
                <a:avLst/>
              </a:prstGeom>
            </p:spPr>
          </p:pic>
        </mc:Fallback>
      </mc:AlternateContent>
      <mc:AlternateContent xmlns:mc="http://schemas.openxmlformats.org/markup-compatibility/2006">
        <mc:Choice xmlns="" xmlns:p14="http://schemas.microsoft.com/office/powerpoint/2010/main" Requires="p14">
          <p:contentPart p14:bwMode="auto" r:id="rId90">
            <p14:nvContentPartPr>
              <p14:cNvPr id="2094" name="Ink 46"/>
              <p14:cNvContentPartPr>
                <a14:cpLocks xmlns:a14="http://schemas.microsoft.com/office/drawing/2010/main" noRot="1" noChangeAspect="1" noEditPoints="1" noChangeArrowheads="1" noChangeShapeType="1"/>
              </p14:cNvContentPartPr>
              <p14:nvPr/>
            </p14:nvContentPartPr>
            <p14:xfrm>
              <a:off x="1914525" y="2293938"/>
              <a:ext cx="2722563" cy="147637"/>
            </p14:xfrm>
          </p:contentPart>
        </mc:Choice>
        <mc:Fallback>
          <p:pic>
            <p:nvPicPr>
              <p:cNvPr id="2094" name="Ink 46"/>
              <p:cNvPicPr>
                <a:picLocks noRot="1" noChangeAspect="1" noEditPoints="1" noChangeArrowheads="1" noChangeShapeType="1"/>
              </p:cNvPicPr>
              <p:nvPr/>
            </p:nvPicPr>
            <p:blipFill>
              <a:blip r:embed="rId91" cstate="print"/>
              <a:stretch>
                <a:fillRect/>
              </a:stretch>
            </p:blipFill>
            <p:spPr>
              <a:xfrm>
                <a:off x="1905165" y="2284576"/>
                <a:ext cx="2741282" cy="166362"/>
              </a:xfrm>
              <a:prstGeom prst="rect">
                <a:avLst/>
              </a:prstGeom>
            </p:spPr>
          </p:pic>
        </mc:Fallback>
      </mc:AlternateContent>
      <mc:AlternateContent xmlns:mc="http://schemas.openxmlformats.org/markup-compatibility/2006">
        <mc:Choice xmlns="" xmlns:p14="http://schemas.microsoft.com/office/powerpoint/2010/main" Requires="p14">
          <p:contentPart p14:bwMode="auto" r:id="rId92">
            <p14:nvContentPartPr>
              <p14:cNvPr id="2095" name="Ink 47"/>
              <p14:cNvContentPartPr>
                <a14:cpLocks xmlns:a14="http://schemas.microsoft.com/office/drawing/2010/main" noRot="1" noChangeAspect="1" noEditPoints="1" noChangeArrowheads="1" noChangeShapeType="1"/>
              </p14:cNvContentPartPr>
              <p14:nvPr/>
            </p14:nvContentPartPr>
            <p14:xfrm>
              <a:off x="825500" y="4376738"/>
              <a:ext cx="7827963" cy="114300"/>
            </p14:xfrm>
          </p:contentPart>
        </mc:Choice>
        <mc:Fallback>
          <p:pic>
            <p:nvPicPr>
              <p:cNvPr id="2095" name="Ink 47"/>
              <p:cNvPicPr>
                <a:picLocks noRot="1" noChangeAspect="1" noEditPoints="1" noChangeArrowheads="1" noChangeShapeType="1"/>
              </p:cNvPicPr>
              <p:nvPr/>
            </p:nvPicPr>
            <p:blipFill>
              <a:blip r:embed="rId93" cstate="print"/>
              <a:stretch>
                <a:fillRect/>
              </a:stretch>
            </p:blipFill>
            <p:spPr>
              <a:xfrm>
                <a:off x="816140" y="4367363"/>
                <a:ext cx="7846683" cy="133050"/>
              </a:xfrm>
              <a:prstGeom prst="rect">
                <a:avLst/>
              </a:prstGeom>
            </p:spPr>
          </p:pic>
        </mc:Fallback>
      </mc:AlternateContent>
      <mc:AlternateContent xmlns:mc="http://schemas.openxmlformats.org/markup-compatibility/2006">
        <mc:Choice xmlns="" xmlns:p14="http://schemas.microsoft.com/office/powerpoint/2010/main" Requires="p14">
          <p:contentPart p14:bwMode="auto" r:id="rId94">
            <p14:nvContentPartPr>
              <p14:cNvPr id="2096" name="Ink 48"/>
              <p14:cNvContentPartPr>
                <a14:cpLocks xmlns:a14="http://schemas.microsoft.com/office/drawing/2010/main" noRot="1" noChangeAspect="1" noEditPoints="1" noChangeArrowheads="1" noChangeShapeType="1"/>
              </p14:cNvContentPartPr>
              <p14:nvPr/>
            </p14:nvContentPartPr>
            <p14:xfrm>
              <a:off x="915988" y="4932363"/>
              <a:ext cx="2359025" cy="69850"/>
            </p14:xfrm>
          </p:contentPart>
        </mc:Choice>
        <mc:Fallback>
          <p:pic>
            <p:nvPicPr>
              <p:cNvPr id="2096" name="Ink 48"/>
              <p:cNvPicPr>
                <a:picLocks noRot="1" noChangeAspect="1" noEditPoints="1" noChangeArrowheads="1" noChangeShapeType="1"/>
              </p:cNvPicPr>
              <p:nvPr/>
            </p:nvPicPr>
            <p:blipFill>
              <a:blip r:embed="rId95" cstate="print"/>
              <a:stretch>
                <a:fillRect/>
              </a:stretch>
            </p:blipFill>
            <p:spPr>
              <a:xfrm>
                <a:off x="906628" y="4923002"/>
                <a:ext cx="2377745" cy="88573"/>
              </a:xfrm>
              <a:prstGeom prst="rect">
                <a:avLst/>
              </a:prstGeom>
            </p:spPr>
          </p:pic>
        </mc:Fallback>
      </mc:AlternateContent>
      <mc:AlternateContent xmlns:mc="http://schemas.openxmlformats.org/markup-compatibility/2006">
        <mc:Choice xmlns="" xmlns:p14="http://schemas.microsoft.com/office/powerpoint/2010/main" Requires="p14">
          <p:contentPart p14:bwMode="auto" r:id="rId96">
            <p14:nvContentPartPr>
              <p14:cNvPr id="2097" name="Ink 49"/>
              <p14:cNvContentPartPr>
                <a14:cpLocks xmlns:a14="http://schemas.microsoft.com/office/drawing/2010/main" noRot="1" noChangeAspect="1" noEditPoints="1" noChangeArrowheads="1" noChangeShapeType="1"/>
              </p14:cNvContentPartPr>
              <p14:nvPr/>
            </p14:nvContentPartPr>
            <p14:xfrm>
              <a:off x="2903538" y="4348163"/>
              <a:ext cx="2452687" cy="63500"/>
            </p14:xfrm>
          </p:contentPart>
        </mc:Choice>
        <mc:Fallback>
          <p:pic>
            <p:nvPicPr>
              <p:cNvPr id="2097" name="Ink 49"/>
              <p:cNvPicPr>
                <a:picLocks noRot="1" noChangeAspect="1" noEditPoints="1" noChangeArrowheads="1" noChangeShapeType="1"/>
              </p:cNvPicPr>
              <p:nvPr/>
            </p:nvPicPr>
            <p:blipFill>
              <a:blip r:embed="rId97" cstate="print"/>
              <a:stretch>
                <a:fillRect/>
              </a:stretch>
            </p:blipFill>
            <p:spPr>
              <a:xfrm>
                <a:off x="2894178" y="4338782"/>
                <a:ext cx="2471407" cy="82261"/>
              </a:xfrm>
              <a:prstGeom prst="rect">
                <a:avLst/>
              </a:prstGeom>
            </p:spPr>
          </p:pic>
        </mc:Fallback>
      </mc:AlternateContent>
    </p:spTree>
    <p:extLst>
      <p:ext uri="{BB962C8B-B14F-4D97-AF65-F5344CB8AC3E}">
        <p14:creationId xmlns="" xmlns:p14="http://schemas.microsoft.com/office/powerpoint/2010/main" val="2589556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83794" cy="1325563"/>
          </a:xfrm>
          <a:solidFill>
            <a:srgbClr val="FFFF00"/>
          </a:solidFill>
          <a:ln>
            <a:solidFill>
              <a:srgbClr val="FFFF00"/>
            </a:solidFill>
          </a:ln>
        </p:spPr>
        <p:txBody>
          <a:bodyPr/>
          <a:lstStyle/>
          <a:p>
            <a:r>
              <a:rPr lang="en-GB" dirty="0" smtClean="0">
                <a:latin typeface="Kristen ITC" panose="03050502040202030202" pitchFamily="66" charset="0"/>
              </a:rPr>
              <a:t>Stanza 3</a:t>
            </a:r>
            <a:endParaRPr lang="en-GB" dirty="0">
              <a:latin typeface="Kristen ITC" panose="03050502040202030202" pitchFamily="66" charset="0"/>
            </a:endParaRPr>
          </a:p>
        </p:txBody>
      </p:sp>
      <p:sp>
        <p:nvSpPr>
          <p:cNvPr id="3" name="Content Placeholder 2"/>
          <p:cNvSpPr>
            <a:spLocks noGrp="1"/>
          </p:cNvSpPr>
          <p:nvPr>
            <p:ph idx="1"/>
          </p:nvPr>
        </p:nvSpPr>
        <p:spPr>
          <a:xfrm>
            <a:off x="1524000" y="1600200"/>
            <a:ext cx="9144000" cy="5069160"/>
          </a:xfrm>
        </p:spPr>
        <p:txBody>
          <a:bodyPr/>
          <a:lstStyle/>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My feet are locked upon the rough bark.</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It took the whole of Creation</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To produce my foot, my each feather:</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Now I hold Creation in my foot</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p14="http://schemas.microsoft.com/office/powerpoint/2010/main" Requires="p14">
          <p:contentPart p14:bwMode="auto" r:id="rId2">
            <p14:nvContentPartPr>
              <p14:cNvPr id="3074" name="Ink 2"/>
              <p14:cNvContentPartPr>
                <a14:cpLocks xmlns:a14="http://schemas.microsoft.com/office/drawing/2010/main" noRot="1" noChangeAspect="1" noEditPoints="1" noChangeArrowheads="1" noChangeShapeType="1"/>
              </p14:cNvContentPartPr>
              <p14:nvPr/>
            </p14:nvContentPartPr>
            <p14:xfrm>
              <a:off x="339725" y="2428875"/>
              <a:ext cx="779463" cy="788988"/>
            </p14:xfrm>
          </p:contentPart>
        </mc:Choice>
        <mc:Fallback>
          <p:pic>
            <p:nvPicPr>
              <p:cNvPr id="3074" name="Ink 2"/>
              <p:cNvPicPr>
                <a:picLocks noRot="1" noChangeAspect="1" noEditPoints="1" noChangeArrowheads="1" noChangeShapeType="1"/>
              </p:cNvPicPr>
              <p:nvPr/>
            </p:nvPicPr>
            <p:blipFill>
              <a:blip r:embed="rId3" cstate="print"/>
              <a:stretch>
                <a:fillRect/>
              </a:stretch>
            </p:blipFill>
            <p:spPr>
              <a:xfrm>
                <a:off x="330338" y="2419517"/>
                <a:ext cx="798237" cy="807705"/>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3075" name="Ink 3"/>
              <p14:cNvContentPartPr>
                <a14:cpLocks xmlns:a14="http://schemas.microsoft.com/office/drawing/2010/main" noRot="1" noChangeAspect="1" noEditPoints="1" noChangeArrowheads="1" noChangeShapeType="1"/>
              </p14:cNvContentPartPr>
              <p14:nvPr/>
            </p14:nvContentPartPr>
            <p14:xfrm>
              <a:off x="174625" y="3398838"/>
              <a:ext cx="82550" cy="11112"/>
            </p14:xfrm>
          </p:contentPart>
        </mc:Choice>
        <mc:Fallback>
          <p:pic>
            <p:nvPicPr>
              <p:cNvPr id="3075" name="Ink 3"/>
              <p:cNvPicPr>
                <a:picLocks noRot="1" noChangeAspect="1" noEditPoints="1" noChangeArrowheads="1" noChangeShapeType="1"/>
              </p:cNvPicPr>
              <p:nvPr/>
            </p:nvPicPr>
            <p:blipFill>
              <a:blip r:embed="rId5" cstate="print"/>
              <a:stretch>
                <a:fillRect/>
              </a:stretch>
            </p:blipFill>
            <p:spPr>
              <a:xfrm>
                <a:off x="165253" y="3389518"/>
                <a:ext cx="101295" cy="29751"/>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3076" name="Ink 4"/>
              <p14:cNvContentPartPr>
                <a14:cpLocks xmlns:a14="http://schemas.microsoft.com/office/drawing/2010/main" noRot="1" noChangeAspect="1" noEditPoints="1" noChangeArrowheads="1" noChangeShapeType="1"/>
              </p14:cNvContentPartPr>
              <p14:nvPr/>
            </p14:nvContentPartPr>
            <p14:xfrm>
              <a:off x="458788" y="2630488"/>
              <a:ext cx="915987" cy="1028700"/>
            </p14:xfrm>
          </p:contentPart>
        </mc:Choice>
        <mc:Fallback>
          <p:pic>
            <p:nvPicPr>
              <p:cNvPr id="3076" name="Ink 4"/>
              <p:cNvPicPr>
                <a:picLocks noRot="1" noChangeAspect="1" noEditPoints="1" noChangeArrowheads="1" noChangeShapeType="1"/>
              </p:cNvPicPr>
              <p:nvPr/>
            </p:nvPicPr>
            <p:blipFill>
              <a:blip r:embed="rId7" cstate="print"/>
              <a:stretch>
                <a:fillRect/>
              </a:stretch>
            </p:blipFill>
            <p:spPr>
              <a:xfrm>
                <a:off x="449426" y="2621130"/>
                <a:ext cx="934710" cy="1047417"/>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3077" name="Ink 5"/>
              <p14:cNvContentPartPr>
                <a14:cpLocks xmlns:a14="http://schemas.microsoft.com/office/drawing/2010/main" noRot="1" noChangeAspect="1" noEditPoints="1" noChangeArrowheads="1" noChangeShapeType="1"/>
              </p14:cNvContentPartPr>
              <p14:nvPr/>
            </p14:nvContentPartPr>
            <p14:xfrm>
              <a:off x="1223963" y="2646363"/>
              <a:ext cx="196850" cy="139700"/>
            </p14:xfrm>
          </p:contentPart>
        </mc:Choice>
        <mc:Fallback>
          <p:pic>
            <p:nvPicPr>
              <p:cNvPr id="3077" name="Ink 5"/>
              <p:cNvPicPr>
                <a:picLocks noRot="1" noChangeAspect="1" noEditPoints="1" noChangeArrowheads="1" noChangeShapeType="1"/>
              </p:cNvPicPr>
              <p:nvPr/>
            </p:nvPicPr>
            <p:blipFill>
              <a:blip r:embed="rId9" cstate="print"/>
              <a:stretch>
                <a:fillRect/>
              </a:stretch>
            </p:blipFill>
            <p:spPr>
              <a:xfrm>
                <a:off x="1214606" y="2637002"/>
                <a:ext cx="215563" cy="158423"/>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
            <p14:nvContentPartPr>
              <p14:cNvPr id="3078" name="Ink 6"/>
              <p14:cNvContentPartPr>
                <a14:cpLocks xmlns:a14="http://schemas.microsoft.com/office/drawing/2010/main" noRot="1" noChangeAspect="1" noEditPoints="1" noChangeArrowheads="1" noChangeShapeType="1"/>
              </p14:cNvContentPartPr>
              <p14:nvPr/>
            </p14:nvContentPartPr>
            <p14:xfrm>
              <a:off x="336550" y="3616325"/>
              <a:ext cx="889000" cy="684213"/>
            </p14:xfrm>
          </p:contentPart>
        </mc:Choice>
        <mc:Fallback>
          <p:pic>
            <p:nvPicPr>
              <p:cNvPr id="3078" name="Ink 6"/>
              <p:cNvPicPr>
                <a:picLocks noRot="1" noChangeAspect="1" noEditPoints="1" noChangeArrowheads="1" noChangeShapeType="1"/>
              </p:cNvPicPr>
              <p:nvPr/>
            </p:nvPicPr>
            <p:blipFill>
              <a:blip r:embed="rId11" cstate="print"/>
              <a:stretch>
                <a:fillRect/>
              </a:stretch>
            </p:blipFill>
            <p:spPr>
              <a:xfrm>
                <a:off x="327188" y="3606967"/>
                <a:ext cx="907723" cy="702929"/>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
            <p14:nvContentPartPr>
              <p14:cNvPr id="3079" name="Ink 7"/>
              <p14:cNvContentPartPr>
                <a14:cpLocks xmlns:a14="http://schemas.microsoft.com/office/drawing/2010/main" noRot="1" noChangeAspect="1" noEditPoints="1" noChangeArrowheads="1" noChangeShapeType="1"/>
              </p14:cNvContentPartPr>
              <p14:nvPr/>
            </p14:nvContentPartPr>
            <p14:xfrm>
              <a:off x="3533775" y="915988"/>
              <a:ext cx="2243138" cy="223837"/>
            </p14:xfrm>
          </p:contentPart>
        </mc:Choice>
        <mc:Fallback>
          <p:pic>
            <p:nvPicPr>
              <p:cNvPr id="3079" name="Ink 7"/>
              <p:cNvPicPr>
                <a:picLocks noRot="1" noChangeAspect="1" noEditPoints="1" noChangeArrowheads="1" noChangeShapeType="1"/>
              </p:cNvPicPr>
              <p:nvPr/>
            </p:nvPicPr>
            <p:blipFill>
              <a:blip r:embed="rId13" cstate="print"/>
              <a:stretch>
                <a:fillRect/>
              </a:stretch>
            </p:blipFill>
            <p:spPr>
              <a:xfrm>
                <a:off x="3524415" y="906631"/>
                <a:ext cx="2261858" cy="24255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4">
            <p14:nvContentPartPr>
              <p14:cNvPr id="3080" name="Ink 8"/>
              <p14:cNvContentPartPr>
                <a14:cpLocks xmlns:a14="http://schemas.microsoft.com/office/drawing/2010/main" noRot="1" noChangeAspect="1" noEditPoints="1" noChangeArrowheads="1" noChangeShapeType="1"/>
              </p14:cNvContentPartPr>
              <p14:nvPr/>
            </p14:nvContentPartPr>
            <p14:xfrm>
              <a:off x="3552825" y="898525"/>
              <a:ext cx="2070100" cy="447675"/>
            </p14:xfrm>
          </p:contentPart>
        </mc:Choice>
        <mc:Fallback>
          <p:pic>
            <p:nvPicPr>
              <p:cNvPr id="3080" name="Ink 8"/>
              <p:cNvPicPr>
                <a:picLocks noRot="1" noChangeAspect="1" noEditPoints="1" noChangeArrowheads="1" noChangeShapeType="1"/>
              </p:cNvPicPr>
              <p:nvPr/>
            </p:nvPicPr>
            <p:blipFill>
              <a:blip r:embed="rId15" cstate="print"/>
              <a:stretch>
                <a:fillRect/>
              </a:stretch>
            </p:blipFill>
            <p:spPr>
              <a:xfrm>
                <a:off x="3543465" y="889168"/>
                <a:ext cx="2088821" cy="466388"/>
              </a:xfrm>
              <a:prstGeom prst="rect">
                <a:avLst/>
              </a:prstGeom>
            </p:spPr>
          </p:pic>
        </mc:Fallback>
      </mc:AlternateContent>
      <mc:AlternateContent xmlns:mc="http://schemas.openxmlformats.org/markup-compatibility/2006">
        <mc:Choice xmlns="" xmlns:p14="http://schemas.microsoft.com/office/powerpoint/2010/main" Requires="p14">
          <p:contentPart p14:bwMode="auto" r:id="rId16">
            <p14:nvContentPartPr>
              <p14:cNvPr id="3081" name="Ink 9"/>
              <p14:cNvContentPartPr>
                <a14:cpLocks xmlns:a14="http://schemas.microsoft.com/office/drawing/2010/main" noRot="1" noChangeAspect="1" noEditPoints="1" noChangeArrowheads="1" noChangeShapeType="1"/>
              </p14:cNvContentPartPr>
              <p14:nvPr/>
            </p14:nvContentPartPr>
            <p14:xfrm>
              <a:off x="6208713" y="4395788"/>
              <a:ext cx="1587" cy="1587"/>
            </p14:xfrm>
          </p:contentPart>
        </mc:Choice>
        <mc:Fallback>
          <p:pic>
            <p:nvPicPr>
              <p:cNvPr id="3081" name="Ink 9"/>
              <p:cNvPicPr>
                <a:picLocks noRot="1" noChangeAspect="1" noEditPoints="1" noChangeArrowheads="1" noChangeShapeType="1"/>
              </p:cNvPicPr>
              <p:nvPr/>
            </p:nvPicPr>
            <p:blipFill>
              <a:blip r:embed="rId17" cstate="print"/>
              <a:stretch>
                <a:fillRect/>
              </a:stretch>
            </p:blipFill>
            <p:spPr>
              <a:xfrm>
                <a:off x="6198397" y="4354526"/>
                <a:ext cx="22218" cy="84111"/>
              </a:xfrm>
              <a:prstGeom prst="rect">
                <a:avLst/>
              </a:prstGeom>
            </p:spPr>
          </p:pic>
        </mc:Fallback>
      </mc:AlternateContent>
      <mc:AlternateContent xmlns:mc="http://schemas.openxmlformats.org/markup-compatibility/2006">
        <mc:Choice xmlns="" xmlns:p14="http://schemas.microsoft.com/office/powerpoint/2010/main" Requires="p14">
          <p:contentPart p14:bwMode="auto" r:id="rId18">
            <p14:nvContentPartPr>
              <p14:cNvPr id="3082" name="Ink 10"/>
              <p14:cNvContentPartPr>
                <a14:cpLocks xmlns:a14="http://schemas.microsoft.com/office/drawing/2010/main" noRot="1" noChangeAspect="1" noEditPoints="1" noChangeArrowheads="1" noChangeShapeType="1"/>
              </p14:cNvContentPartPr>
              <p14:nvPr/>
            </p14:nvContentPartPr>
            <p14:xfrm>
              <a:off x="1562100" y="1512888"/>
              <a:ext cx="2020888" cy="736600"/>
            </p14:xfrm>
          </p:contentPart>
        </mc:Choice>
        <mc:Fallback>
          <p:pic>
            <p:nvPicPr>
              <p:cNvPr id="3082" name="Ink 10"/>
              <p:cNvPicPr>
                <a:picLocks noRot="1" noChangeAspect="1" noEditPoints="1" noChangeArrowheads="1" noChangeShapeType="1"/>
              </p:cNvPicPr>
              <p:nvPr/>
            </p:nvPicPr>
            <p:blipFill>
              <a:blip r:embed="rId19" cstate="print"/>
              <a:stretch>
                <a:fillRect/>
              </a:stretch>
            </p:blipFill>
            <p:spPr>
              <a:xfrm>
                <a:off x="1552741" y="1503527"/>
                <a:ext cx="2039607" cy="755321"/>
              </a:xfrm>
              <a:prstGeom prst="rect">
                <a:avLst/>
              </a:prstGeom>
            </p:spPr>
          </p:pic>
        </mc:Fallback>
      </mc:AlternateContent>
      <mc:AlternateContent xmlns:mc="http://schemas.openxmlformats.org/markup-compatibility/2006">
        <mc:Choice xmlns="" xmlns:p14="http://schemas.microsoft.com/office/powerpoint/2010/main" Requires="p14">
          <p:contentPart p14:bwMode="auto" r:id="rId20">
            <p14:nvContentPartPr>
              <p14:cNvPr id="3083" name="Ink 11"/>
              <p14:cNvContentPartPr>
                <a14:cpLocks xmlns:a14="http://schemas.microsoft.com/office/drawing/2010/main" noRot="1" noChangeAspect="1" noEditPoints="1" noChangeArrowheads="1" noChangeShapeType="1"/>
              </p14:cNvContentPartPr>
              <p14:nvPr/>
            </p14:nvContentPartPr>
            <p14:xfrm>
              <a:off x="4149725" y="3513138"/>
              <a:ext cx="4438650" cy="1374775"/>
            </p14:xfrm>
          </p:contentPart>
        </mc:Choice>
        <mc:Fallback>
          <p:pic>
            <p:nvPicPr>
              <p:cNvPr id="3083" name="Ink 11"/>
              <p:cNvPicPr>
                <a:picLocks noRot="1" noChangeAspect="1" noEditPoints="1" noChangeArrowheads="1" noChangeShapeType="1"/>
              </p:cNvPicPr>
              <p:nvPr/>
            </p:nvPicPr>
            <p:blipFill>
              <a:blip r:embed="rId21" cstate="print"/>
              <a:stretch>
                <a:fillRect/>
              </a:stretch>
            </p:blipFill>
            <p:spPr>
              <a:xfrm>
                <a:off x="4140365" y="3503778"/>
                <a:ext cx="4457369" cy="1393494"/>
              </a:xfrm>
              <a:prstGeom prst="rect">
                <a:avLst/>
              </a:prstGeom>
            </p:spPr>
          </p:pic>
        </mc:Fallback>
      </mc:AlternateContent>
      <mc:AlternateContent xmlns:mc="http://schemas.openxmlformats.org/markup-compatibility/2006">
        <mc:Choice xmlns="" xmlns:p14="http://schemas.microsoft.com/office/powerpoint/2010/main" Requires="p14">
          <p:contentPart p14:bwMode="auto" r:id="rId22">
            <p14:nvContentPartPr>
              <p14:cNvPr id="3084" name="Ink 12"/>
              <p14:cNvContentPartPr>
                <a14:cpLocks xmlns:a14="http://schemas.microsoft.com/office/drawing/2010/main" noRot="1" noChangeAspect="1" noEditPoints="1" noChangeArrowheads="1" noChangeShapeType="1"/>
              </p14:cNvContentPartPr>
              <p14:nvPr/>
            </p14:nvContentPartPr>
            <p14:xfrm>
              <a:off x="5253038" y="2409825"/>
              <a:ext cx="242887" cy="23813"/>
            </p14:xfrm>
          </p:contentPart>
        </mc:Choice>
        <mc:Fallback>
          <p:pic>
            <p:nvPicPr>
              <p:cNvPr id="3084" name="Ink 12"/>
              <p:cNvPicPr>
                <a:picLocks noRot="1" noChangeAspect="1" noEditPoints="1" noChangeArrowheads="1" noChangeShapeType="1"/>
              </p:cNvPicPr>
              <p:nvPr/>
            </p:nvPicPr>
            <p:blipFill>
              <a:blip r:embed="rId23" cstate="print"/>
              <a:stretch>
                <a:fillRect/>
              </a:stretch>
            </p:blipFill>
            <p:spPr>
              <a:xfrm>
                <a:off x="5243682" y="2400444"/>
                <a:ext cx="261598" cy="42575"/>
              </a:xfrm>
              <a:prstGeom prst="rect">
                <a:avLst/>
              </a:prstGeom>
            </p:spPr>
          </p:pic>
        </mc:Fallback>
      </mc:AlternateContent>
      <mc:AlternateContent xmlns:mc="http://schemas.openxmlformats.org/markup-compatibility/2006">
        <mc:Choice xmlns="" xmlns:p14="http://schemas.microsoft.com/office/powerpoint/2010/main" Requires="p14">
          <p:contentPart p14:bwMode="auto" r:id="rId24">
            <p14:nvContentPartPr>
              <p14:cNvPr id="3085" name="Ink 13"/>
              <p14:cNvContentPartPr>
                <a14:cpLocks xmlns:a14="http://schemas.microsoft.com/office/drawing/2010/main" noRot="1" noChangeAspect="1" noEditPoints="1" noChangeArrowheads="1" noChangeShapeType="1"/>
              </p14:cNvContentPartPr>
              <p14:nvPr/>
            </p14:nvContentPartPr>
            <p14:xfrm>
              <a:off x="3725863" y="2447925"/>
              <a:ext cx="2127250" cy="422275"/>
            </p14:xfrm>
          </p:contentPart>
        </mc:Choice>
        <mc:Fallback>
          <p:pic>
            <p:nvPicPr>
              <p:cNvPr id="3085" name="Ink 13"/>
              <p:cNvPicPr>
                <a:picLocks noRot="1" noChangeAspect="1" noEditPoints="1" noChangeArrowheads="1" noChangeShapeType="1"/>
              </p:cNvPicPr>
              <p:nvPr/>
            </p:nvPicPr>
            <p:blipFill>
              <a:blip r:embed="rId25" cstate="print"/>
              <a:stretch>
                <a:fillRect/>
              </a:stretch>
            </p:blipFill>
            <p:spPr>
              <a:xfrm>
                <a:off x="3716503" y="2438565"/>
                <a:ext cx="2145970" cy="440995"/>
              </a:xfrm>
              <a:prstGeom prst="rect">
                <a:avLst/>
              </a:prstGeom>
            </p:spPr>
          </p:pic>
        </mc:Fallback>
      </mc:AlternateContent>
      <mc:AlternateContent xmlns:mc="http://schemas.openxmlformats.org/markup-compatibility/2006">
        <mc:Choice xmlns="" xmlns:p14="http://schemas.microsoft.com/office/powerpoint/2010/main" Requires="p14">
          <p:contentPart p14:bwMode="auto" r:id="rId26">
            <p14:nvContentPartPr>
              <p14:cNvPr id="3086" name="Ink 14"/>
              <p14:cNvContentPartPr>
                <a14:cpLocks xmlns:a14="http://schemas.microsoft.com/office/drawing/2010/main" noRot="1" noChangeAspect="1" noEditPoints="1" noChangeArrowheads="1" noChangeShapeType="1"/>
              </p14:cNvContentPartPr>
              <p14:nvPr/>
            </p14:nvContentPartPr>
            <p14:xfrm>
              <a:off x="6069013" y="2419350"/>
              <a:ext cx="1552575" cy="417513"/>
            </p14:xfrm>
          </p:contentPart>
        </mc:Choice>
        <mc:Fallback>
          <p:pic>
            <p:nvPicPr>
              <p:cNvPr id="3086" name="Ink 14"/>
              <p:cNvPicPr>
                <a:picLocks noRot="1" noChangeAspect="1" noEditPoints="1" noChangeArrowheads="1" noChangeShapeType="1"/>
              </p:cNvPicPr>
              <p:nvPr/>
            </p:nvPicPr>
            <p:blipFill>
              <a:blip r:embed="rId27" cstate="print"/>
              <a:stretch>
                <a:fillRect/>
              </a:stretch>
            </p:blipFill>
            <p:spPr>
              <a:xfrm>
                <a:off x="6059654" y="2409992"/>
                <a:ext cx="1571294" cy="436229"/>
              </a:xfrm>
              <a:prstGeom prst="rect">
                <a:avLst/>
              </a:prstGeom>
            </p:spPr>
          </p:pic>
        </mc:Fallback>
      </mc:AlternateContent>
      <mc:AlternateContent xmlns:mc="http://schemas.openxmlformats.org/markup-compatibility/2006">
        <mc:Choice xmlns="" xmlns:p14="http://schemas.microsoft.com/office/powerpoint/2010/main" Requires="p14">
          <p:contentPart p14:bwMode="auto" r:id="rId28">
            <p14:nvContentPartPr>
              <p14:cNvPr id="3090" name="Ink 18"/>
              <p14:cNvContentPartPr>
                <a14:cpLocks xmlns:a14="http://schemas.microsoft.com/office/drawing/2010/main" noRot="1" noChangeAspect="1" noEditPoints="1" noChangeArrowheads="1" noChangeShapeType="1"/>
              </p14:cNvContentPartPr>
              <p14:nvPr/>
            </p14:nvContentPartPr>
            <p14:xfrm>
              <a:off x="6402388" y="5629275"/>
              <a:ext cx="4805362" cy="377825"/>
            </p14:xfrm>
          </p:contentPart>
        </mc:Choice>
        <mc:Fallback>
          <p:pic>
            <p:nvPicPr>
              <p:cNvPr id="3090" name="Ink 18"/>
              <p:cNvPicPr>
                <a:picLocks noRot="1" noChangeAspect="1" noEditPoints="1" noChangeArrowheads="1" noChangeShapeType="1"/>
              </p:cNvPicPr>
              <p:nvPr/>
            </p:nvPicPr>
            <p:blipFill>
              <a:blip r:embed="rId29" cstate="print"/>
              <a:stretch>
                <a:fillRect/>
              </a:stretch>
            </p:blipFill>
            <p:spPr>
              <a:xfrm>
                <a:off x="6393028" y="5619919"/>
                <a:ext cx="4824082" cy="396536"/>
              </a:xfrm>
              <a:prstGeom prst="rect">
                <a:avLst/>
              </a:prstGeom>
            </p:spPr>
          </p:pic>
        </mc:Fallback>
      </mc:AlternateContent>
      <mc:AlternateContent xmlns:mc="http://schemas.openxmlformats.org/markup-compatibility/2006">
        <mc:Choice xmlns="" xmlns:p14="http://schemas.microsoft.com/office/powerpoint/2010/main" Requires="p14">
          <p:contentPart p14:bwMode="auto" r:id="rId30">
            <p14:nvContentPartPr>
              <p14:cNvPr id="3091" name="Ink 19"/>
              <p14:cNvContentPartPr>
                <a14:cpLocks xmlns:a14="http://schemas.microsoft.com/office/drawing/2010/main" noRot="1" noChangeAspect="1" noEditPoints="1" noChangeArrowheads="1" noChangeShapeType="1"/>
              </p14:cNvContentPartPr>
              <p14:nvPr/>
            </p14:nvContentPartPr>
            <p14:xfrm>
              <a:off x="1130300" y="4770438"/>
              <a:ext cx="10385425" cy="1706562"/>
            </p14:xfrm>
          </p:contentPart>
        </mc:Choice>
        <mc:Fallback>
          <p:pic>
            <p:nvPicPr>
              <p:cNvPr id="3091" name="Ink 19"/>
              <p:cNvPicPr>
                <a:picLocks noRot="1" noChangeAspect="1" noEditPoints="1" noChangeArrowheads="1" noChangeShapeType="1"/>
              </p:cNvPicPr>
              <p:nvPr/>
            </p:nvPicPr>
            <p:blipFill>
              <a:blip r:embed="rId31" cstate="print"/>
              <a:stretch>
                <a:fillRect/>
              </a:stretch>
            </p:blipFill>
            <p:spPr>
              <a:xfrm>
                <a:off x="1120940" y="4761073"/>
                <a:ext cx="10404145" cy="1725292"/>
              </a:xfrm>
              <a:prstGeom prst="rect">
                <a:avLst/>
              </a:prstGeom>
            </p:spPr>
          </p:pic>
        </mc:Fallback>
      </mc:AlternateContent>
      <mc:AlternateContent xmlns:mc="http://schemas.openxmlformats.org/markup-compatibility/2006">
        <mc:Choice xmlns="" xmlns:p14="http://schemas.microsoft.com/office/powerpoint/2010/main" Requires="p14">
          <p:contentPart p14:bwMode="auto" r:id="rId32">
            <p14:nvContentPartPr>
              <p14:cNvPr id="3092" name="Ink 20"/>
              <p14:cNvContentPartPr>
                <a14:cpLocks xmlns:a14="http://schemas.microsoft.com/office/drawing/2010/main" noRot="1" noChangeAspect="1" noEditPoints="1" noChangeArrowheads="1" noChangeShapeType="1"/>
              </p14:cNvContentPartPr>
              <p14:nvPr/>
            </p14:nvContentPartPr>
            <p14:xfrm>
              <a:off x="7432675" y="5026025"/>
              <a:ext cx="30163" cy="7938"/>
            </p14:xfrm>
          </p:contentPart>
        </mc:Choice>
        <mc:Fallback>
          <p:pic>
            <p:nvPicPr>
              <p:cNvPr id="3092" name="Ink 20"/>
              <p:cNvPicPr>
                <a:picLocks noRot="1" noChangeAspect="1" noEditPoints="1" noChangeArrowheads="1" noChangeShapeType="1"/>
              </p:cNvPicPr>
              <p:nvPr/>
            </p:nvPicPr>
            <p:blipFill>
              <a:blip r:embed="rId33" cstate="print"/>
              <a:stretch>
                <a:fillRect/>
              </a:stretch>
            </p:blipFill>
            <p:spPr>
              <a:xfrm>
                <a:off x="7423226" y="5017052"/>
                <a:ext cx="49060" cy="25885"/>
              </a:xfrm>
              <a:prstGeom prst="rect">
                <a:avLst/>
              </a:prstGeom>
            </p:spPr>
          </p:pic>
        </mc:Fallback>
      </mc:AlternateContent>
      <mc:AlternateContent xmlns:mc="http://schemas.openxmlformats.org/markup-compatibility/2006">
        <mc:Choice xmlns="" xmlns:p14="http://schemas.microsoft.com/office/powerpoint/2010/main" Requires="p14">
          <p:contentPart p14:bwMode="auto" r:id="rId34">
            <p14:nvContentPartPr>
              <p14:cNvPr id="3093" name="Ink 21"/>
              <p14:cNvContentPartPr>
                <a14:cpLocks xmlns:a14="http://schemas.microsoft.com/office/drawing/2010/main" noRot="1" noChangeAspect="1" noEditPoints="1" noChangeArrowheads="1" noChangeShapeType="1"/>
              </p14:cNvContentPartPr>
              <p14:nvPr/>
            </p14:nvContentPartPr>
            <p14:xfrm>
              <a:off x="2393950" y="4951413"/>
              <a:ext cx="5387975" cy="555625"/>
            </p14:xfrm>
          </p:contentPart>
        </mc:Choice>
        <mc:Fallback>
          <p:pic>
            <p:nvPicPr>
              <p:cNvPr id="3093" name="Ink 21"/>
              <p:cNvPicPr>
                <a:picLocks noRot="1" noChangeAspect="1" noEditPoints="1" noChangeArrowheads="1" noChangeShapeType="1"/>
              </p:cNvPicPr>
              <p:nvPr/>
            </p:nvPicPr>
            <p:blipFill>
              <a:blip r:embed="rId35" cstate="print"/>
              <a:stretch>
                <a:fillRect/>
              </a:stretch>
            </p:blipFill>
            <p:spPr>
              <a:xfrm>
                <a:off x="2384590" y="4942051"/>
                <a:ext cx="5406694" cy="57435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6">
            <p14:nvContentPartPr>
              <p14:cNvPr id="3094" name="Ink 22"/>
              <p14:cNvContentPartPr>
                <a14:cpLocks xmlns:a14="http://schemas.microsoft.com/office/drawing/2010/main" noRot="1" noChangeAspect="1" noEditPoints="1" noChangeArrowheads="1" noChangeShapeType="1"/>
              </p14:cNvContentPartPr>
              <p14:nvPr/>
            </p14:nvContentPartPr>
            <p14:xfrm>
              <a:off x="3222625" y="6024563"/>
              <a:ext cx="3608388" cy="307975"/>
            </p14:xfrm>
          </p:contentPart>
        </mc:Choice>
        <mc:Fallback>
          <p:pic>
            <p:nvPicPr>
              <p:cNvPr id="3094" name="Ink 22"/>
              <p:cNvPicPr>
                <a:picLocks noRot="1" noChangeAspect="1" noEditPoints="1" noChangeArrowheads="1" noChangeShapeType="1"/>
              </p:cNvPicPr>
              <p:nvPr/>
            </p:nvPicPr>
            <p:blipFill>
              <a:blip r:embed="rId37" cstate="print"/>
              <a:stretch>
                <a:fillRect/>
              </a:stretch>
            </p:blipFill>
            <p:spPr>
              <a:xfrm>
                <a:off x="3213265" y="6015198"/>
                <a:ext cx="3627109" cy="326706"/>
              </a:xfrm>
              <a:prstGeom prst="rect">
                <a:avLst/>
              </a:prstGeom>
            </p:spPr>
          </p:pic>
        </mc:Fallback>
      </mc:AlternateContent>
      <mc:AlternateContent xmlns:mc="http://schemas.openxmlformats.org/markup-compatibility/2006">
        <mc:Choice xmlns="" xmlns:p14="http://schemas.microsoft.com/office/powerpoint/2010/main" Requires="p14">
          <p:contentPart p14:bwMode="auto" r:id="rId38">
            <p14:nvContentPartPr>
              <p14:cNvPr id="3095" name="Ink 23"/>
              <p14:cNvContentPartPr>
                <a14:cpLocks xmlns:a14="http://schemas.microsoft.com/office/drawing/2010/main" noRot="1" noChangeAspect="1" noEditPoints="1" noChangeArrowheads="1" noChangeShapeType="1"/>
              </p14:cNvContentPartPr>
              <p14:nvPr/>
            </p14:nvContentPartPr>
            <p14:xfrm>
              <a:off x="1358900" y="5981700"/>
              <a:ext cx="1031875" cy="366713"/>
            </p14:xfrm>
          </p:contentPart>
        </mc:Choice>
        <mc:Fallback>
          <p:pic>
            <p:nvPicPr>
              <p:cNvPr id="3095" name="Ink 23"/>
              <p:cNvPicPr>
                <a:picLocks noRot="1" noChangeAspect="1" noEditPoints="1" noChangeArrowheads="1" noChangeShapeType="1"/>
              </p:cNvPicPr>
              <p:nvPr/>
            </p:nvPicPr>
            <p:blipFill>
              <a:blip r:embed="rId39" cstate="print"/>
              <a:stretch>
                <a:fillRect/>
              </a:stretch>
            </p:blipFill>
            <p:spPr>
              <a:xfrm>
                <a:off x="1349539" y="5972343"/>
                <a:ext cx="1050597" cy="385427"/>
              </a:xfrm>
              <a:prstGeom prst="rect">
                <a:avLst/>
              </a:prstGeom>
            </p:spPr>
          </p:pic>
        </mc:Fallback>
      </mc:AlternateContent>
      <mc:AlternateContent xmlns:mc="http://schemas.openxmlformats.org/markup-compatibility/2006">
        <mc:Choice xmlns="" xmlns:p14="http://schemas.microsoft.com/office/powerpoint/2010/main" Requires="p14">
          <p:contentPart p14:bwMode="auto" r:id="rId40">
            <p14:nvContentPartPr>
              <p14:cNvPr id="3096" name="Ink 24"/>
              <p14:cNvContentPartPr>
                <a14:cpLocks xmlns:a14="http://schemas.microsoft.com/office/drawing/2010/main" noRot="1" noChangeAspect="1" noEditPoints="1" noChangeArrowheads="1" noChangeShapeType="1"/>
              </p14:cNvContentPartPr>
              <p14:nvPr/>
            </p14:nvContentPartPr>
            <p14:xfrm>
              <a:off x="2660650" y="6026150"/>
              <a:ext cx="1055688" cy="444500"/>
            </p14:xfrm>
          </p:contentPart>
        </mc:Choice>
        <mc:Fallback>
          <p:pic>
            <p:nvPicPr>
              <p:cNvPr id="3096" name="Ink 24"/>
              <p:cNvPicPr>
                <a:picLocks noRot="1" noChangeAspect="1" noEditPoints="1" noChangeArrowheads="1" noChangeShapeType="1"/>
              </p:cNvPicPr>
              <p:nvPr/>
            </p:nvPicPr>
            <p:blipFill>
              <a:blip r:embed="rId41" cstate="print"/>
              <a:stretch>
                <a:fillRect/>
              </a:stretch>
            </p:blipFill>
            <p:spPr>
              <a:xfrm>
                <a:off x="2651289" y="6016792"/>
                <a:ext cx="1074411" cy="463216"/>
              </a:xfrm>
              <a:prstGeom prst="rect">
                <a:avLst/>
              </a:prstGeom>
            </p:spPr>
          </p:pic>
        </mc:Fallback>
      </mc:AlternateContent>
      <mc:AlternateContent xmlns:mc="http://schemas.openxmlformats.org/markup-compatibility/2006">
        <mc:Choice xmlns="" xmlns:p14="http://schemas.microsoft.com/office/powerpoint/2010/main" Requires="p14">
          <p:contentPart p14:bwMode="auto" r:id="rId42">
            <p14:nvContentPartPr>
              <p14:cNvPr id="3097" name="Ink 25"/>
              <p14:cNvContentPartPr>
                <a14:cpLocks xmlns:a14="http://schemas.microsoft.com/office/drawing/2010/main" noRot="1" noChangeAspect="1" noEditPoints="1" noChangeArrowheads="1" noChangeShapeType="1"/>
              </p14:cNvContentPartPr>
              <p14:nvPr/>
            </p14:nvContentPartPr>
            <p14:xfrm>
              <a:off x="3997325" y="6110288"/>
              <a:ext cx="1670050" cy="393700"/>
            </p14:xfrm>
          </p:contentPart>
        </mc:Choice>
        <mc:Fallback>
          <p:pic>
            <p:nvPicPr>
              <p:cNvPr id="3097" name="Ink 25"/>
              <p:cNvPicPr>
                <a:picLocks noRot="1" noChangeAspect="1" noEditPoints="1" noChangeArrowheads="1" noChangeShapeType="1"/>
              </p:cNvPicPr>
              <p:nvPr/>
            </p:nvPicPr>
            <p:blipFill>
              <a:blip r:embed="rId43" cstate="print"/>
              <a:stretch>
                <a:fillRect/>
              </a:stretch>
            </p:blipFill>
            <p:spPr>
              <a:xfrm>
                <a:off x="3987965" y="6100923"/>
                <a:ext cx="1688770" cy="41243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4">
            <p14:nvContentPartPr>
              <p14:cNvPr id="3098" name="Ink 26"/>
              <p14:cNvContentPartPr>
                <a14:cpLocks xmlns:a14="http://schemas.microsoft.com/office/drawing/2010/main" noRot="1" noChangeAspect="1" noEditPoints="1" noChangeArrowheads="1" noChangeShapeType="1"/>
              </p14:cNvContentPartPr>
              <p14:nvPr/>
            </p14:nvContentPartPr>
            <p14:xfrm>
              <a:off x="5880100" y="6062663"/>
              <a:ext cx="373063" cy="468312"/>
            </p14:xfrm>
          </p:contentPart>
        </mc:Choice>
        <mc:Fallback>
          <p:pic>
            <p:nvPicPr>
              <p:cNvPr id="3098" name="Ink 26"/>
              <p:cNvPicPr>
                <a:picLocks noRot="1" noChangeAspect="1" noEditPoints="1" noChangeArrowheads="1" noChangeShapeType="1"/>
              </p:cNvPicPr>
              <p:nvPr/>
            </p:nvPicPr>
            <p:blipFill>
              <a:blip r:embed="rId45" cstate="print"/>
              <a:stretch>
                <a:fillRect/>
              </a:stretch>
            </p:blipFill>
            <p:spPr>
              <a:xfrm>
                <a:off x="5870737" y="6053304"/>
                <a:ext cx="391788" cy="48703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6">
            <p14:nvContentPartPr>
              <p14:cNvPr id="3099" name="Ink 27"/>
              <p14:cNvContentPartPr>
                <a14:cpLocks xmlns:a14="http://schemas.microsoft.com/office/drawing/2010/main" noRot="1" noChangeAspect="1" noEditPoints="1" noChangeArrowheads="1" noChangeShapeType="1"/>
              </p14:cNvContentPartPr>
              <p14:nvPr/>
            </p14:nvContentPartPr>
            <p14:xfrm>
              <a:off x="6494463" y="6061075"/>
              <a:ext cx="252412" cy="323850"/>
            </p14:xfrm>
          </p:contentPart>
        </mc:Choice>
        <mc:Fallback>
          <p:pic>
            <p:nvPicPr>
              <p:cNvPr id="3099" name="Ink 27"/>
              <p:cNvPicPr>
                <a:picLocks noRot="1" noChangeAspect="1" noEditPoints="1" noChangeArrowheads="1" noChangeShapeType="1"/>
              </p:cNvPicPr>
              <p:nvPr/>
            </p:nvPicPr>
            <p:blipFill>
              <a:blip r:embed="rId47" cstate="print"/>
              <a:stretch>
                <a:fillRect/>
              </a:stretch>
            </p:blipFill>
            <p:spPr>
              <a:xfrm>
                <a:off x="6485101" y="6051719"/>
                <a:ext cx="271136" cy="342561"/>
              </a:xfrm>
              <a:prstGeom prst="rect">
                <a:avLst/>
              </a:prstGeom>
            </p:spPr>
          </p:pic>
        </mc:Fallback>
      </mc:AlternateContent>
      <mc:AlternateContent xmlns:mc="http://schemas.openxmlformats.org/markup-compatibility/2006">
        <mc:Choice xmlns="" xmlns:p14="http://schemas.microsoft.com/office/powerpoint/2010/main" Requires="p14">
          <p:contentPart p14:bwMode="auto" r:id="rId48">
            <p14:nvContentPartPr>
              <p14:cNvPr id="3101" name="Ink 29"/>
              <p14:cNvContentPartPr>
                <a14:cpLocks xmlns:a14="http://schemas.microsoft.com/office/drawing/2010/main" noRot="1" noChangeAspect="1" noEditPoints="1" noChangeArrowheads="1" noChangeShapeType="1"/>
              </p14:cNvContentPartPr>
              <p14:nvPr/>
            </p14:nvContentPartPr>
            <p14:xfrm>
              <a:off x="822325" y="1566863"/>
              <a:ext cx="969963" cy="3344862"/>
            </p14:xfrm>
          </p:contentPart>
        </mc:Choice>
        <mc:Fallback>
          <p:pic>
            <p:nvPicPr>
              <p:cNvPr id="3101" name="Ink 29"/>
              <p:cNvPicPr>
                <a:picLocks noRot="1" noChangeAspect="1" noEditPoints="1" noChangeArrowheads="1" noChangeShapeType="1"/>
              </p:cNvPicPr>
              <p:nvPr/>
            </p:nvPicPr>
            <p:blipFill>
              <a:blip r:embed="rId49" cstate="print"/>
              <a:stretch>
                <a:fillRect/>
              </a:stretch>
            </p:blipFill>
            <p:spPr>
              <a:xfrm>
                <a:off x="812964" y="1557503"/>
                <a:ext cx="988685" cy="3363583"/>
              </a:xfrm>
              <a:prstGeom prst="rect">
                <a:avLst/>
              </a:prstGeom>
            </p:spPr>
          </p:pic>
        </mc:Fallback>
      </mc:AlternateContent>
      <mc:AlternateContent xmlns:mc="http://schemas.openxmlformats.org/markup-compatibility/2006">
        <mc:Choice xmlns="" xmlns:p14="http://schemas.microsoft.com/office/powerpoint/2010/main" Requires="p14">
          <p:contentPart p14:bwMode="auto" r:id="rId50">
            <p14:nvContentPartPr>
              <p14:cNvPr id="3102" name="Ink 30"/>
              <p14:cNvContentPartPr>
                <a14:cpLocks xmlns:a14="http://schemas.microsoft.com/office/drawing/2010/main" noRot="1" noChangeAspect="1" noEditPoints="1" noChangeArrowheads="1" noChangeShapeType="1"/>
              </p14:cNvContentPartPr>
              <p14:nvPr/>
            </p14:nvContentPartPr>
            <p14:xfrm>
              <a:off x="3313113" y="3422650"/>
              <a:ext cx="4678362" cy="52388"/>
            </p14:xfrm>
          </p:contentPart>
        </mc:Choice>
        <mc:Fallback>
          <p:pic>
            <p:nvPicPr>
              <p:cNvPr id="3102" name="Ink 30"/>
              <p:cNvPicPr>
                <a:picLocks noRot="1" noChangeAspect="1" noEditPoints="1" noChangeArrowheads="1" noChangeShapeType="1"/>
              </p:cNvPicPr>
              <p:nvPr/>
            </p:nvPicPr>
            <p:blipFill>
              <a:blip r:embed="rId51" cstate="print"/>
              <a:stretch>
                <a:fillRect/>
              </a:stretch>
            </p:blipFill>
            <p:spPr>
              <a:xfrm>
                <a:off x="3303753" y="3413384"/>
                <a:ext cx="4697083" cy="709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52">
            <p14:nvContentPartPr>
              <p14:cNvPr id="3103" name="Ink 31"/>
              <p14:cNvContentPartPr>
                <a14:cpLocks xmlns:a14="http://schemas.microsoft.com/office/drawing/2010/main" noRot="1" noChangeAspect="1" noEditPoints="1" noChangeArrowheads="1" noChangeShapeType="1"/>
              </p14:cNvContentPartPr>
              <p14:nvPr/>
            </p14:nvContentPartPr>
            <p14:xfrm>
              <a:off x="4232275" y="1514475"/>
              <a:ext cx="1568450" cy="706438"/>
            </p14:xfrm>
          </p:contentPart>
        </mc:Choice>
        <mc:Fallback>
          <p:pic>
            <p:nvPicPr>
              <p:cNvPr id="3103" name="Ink 31"/>
              <p:cNvPicPr>
                <a:picLocks noRot="1" noChangeAspect="1" noEditPoints="1" noChangeArrowheads="1" noChangeShapeType="1"/>
              </p:cNvPicPr>
              <p:nvPr/>
            </p:nvPicPr>
            <p:blipFill>
              <a:blip r:embed="rId53" cstate="print"/>
              <a:stretch>
                <a:fillRect/>
              </a:stretch>
            </p:blipFill>
            <p:spPr>
              <a:xfrm>
                <a:off x="4222915" y="1505113"/>
                <a:ext cx="1587169" cy="725161"/>
              </a:xfrm>
              <a:prstGeom prst="rect">
                <a:avLst/>
              </a:prstGeom>
            </p:spPr>
          </p:pic>
        </mc:Fallback>
      </mc:AlternateContent>
      <mc:AlternateContent xmlns:mc="http://schemas.openxmlformats.org/markup-compatibility/2006">
        <mc:Choice xmlns="" xmlns:p14="http://schemas.microsoft.com/office/powerpoint/2010/main" Requires="p14">
          <p:contentPart p14:bwMode="auto" r:id="rId54">
            <p14:nvContentPartPr>
              <p14:cNvPr id="3104" name="Ink 32"/>
              <p14:cNvContentPartPr>
                <a14:cpLocks xmlns:a14="http://schemas.microsoft.com/office/drawing/2010/main" noRot="1" noChangeAspect="1" noEditPoints="1" noChangeArrowheads="1" noChangeShapeType="1"/>
              </p14:cNvContentPartPr>
              <p14:nvPr/>
            </p14:nvContentPartPr>
            <p14:xfrm>
              <a:off x="6223000" y="3324225"/>
              <a:ext cx="1781175" cy="68263"/>
            </p14:xfrm>
          </p:contentPart>
        </mc:Choice>
        <mc:Fallback>
          <p:pic>
            <p:nvPicPr>
              <p:cNvPr id="3104" name="Ink 32"/>
              <p:cNvPicPr>
                <a:picLocks noRot="1" noChangeAspect="1" noEditPoints="1" noChangeArrowheads="1" noChangeShapeType="1"/>
              </p:cNvPicPr>
              <p:nvPr/>
            </p:nvPicPr>
            <p:blipFill>
              <a:blip r:embed="rId55" cstate="print"/>
              <a:stretch>
                <a:fillRect/>
              </a:stretch>
            </p:blipFill>
            <p:spPr>
              <a:xfrm>
                <a:off x="6213641" y="3314884"/>
                <a:ext cx="1799894" cy="86946"/>
              </a:xfrm>
              <a:prstGeom prst="rect">
                <a:avLst/>
              </a:prstGeom>
            </p:spPr>
          </p:pic>
        </mc:Fallback>
      </mc:AlternateContent>
    </p:spTree>
    <p:extLst>
      <p:ext uri="{BB962C8B-B14F-4D97-AF65-F5344CB8AC3E}">
        <p14:creationId xmlns="" xmlns:p14="http://schemas.microsoft.com/office/powerpoint/2010/main" val="2757498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729248" cy="1325563"/>
          </a:xfrm>
          <a:solidFill>
            <a:srgbClr val="FFFF00"/>
          </a:solidFill>
          <a:ln>
            <a:solidFill>
              <a:srgbClr val="FFFF00"/>
            </a:solidFill>
          </a:ln>
        </p:spPr>
        <p:txBody>
          <a:bodyPr/>
          <a:lstStyle/>
          <a:p>
            <a:r>
              <a:rPr lang="en-GB" dirty="0" smtClean="0">
                <a:latin typeface="Kristen ITC" panose="03050502040202030202" pitchFamily="66" charset="0"/>
              </a:rPr>
              <a:t>Stanza 4</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Or fly up, and revolve it all slowly -</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I kill where I please because it is all mine.</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There is no sophistry in my body:</a:t>
            </a:r>
          </a:p>
          <a:p>
            <a:pPr marL="0" indent="0">
              <a:buNone/>
            </a:pPr>
            <a:r>
              <a:rPr lang="en-GB" sz="4000" dirty="0">
                <a:latin typeface="Tahoma" panose="020B0604030504040204" pitchFamily="34" charset="0"/>
                <a:ea typeface="Tahoma" panose="020B0604030504040204" pitchFamily="34" charset="0"/>
                <a:cs typeface="Tahoma" panose="020B0604030504040204" pitchFamily="34" charset="0"/>
              </a:rPr>
              <a:t>My manners are tearing off heads –</a:t>
            </a:r>
          </a:p>
          <a:p>
            <a:endParaRPr lang="en-GB" dirty="0"/>
          </a:p>
        </p:txBody>
      </p:sp>
    </p:spTree>
    <p:extLst>
      <p:ext uri="{BB962C8B-B14F-4D97-AF65-F5344CB8AC3E}">
        <p14:creationId xmlns="" xmlns:p14="http://schemas.microsoft.com/office/powerpoint/2010/main" val="2613939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732468" cy="1143000"/>
          </a:xfrm>
          <a:solidFill>
            <a:srgbClr val="FFFF00"/>
          </a:solidFill>
          <a:ln>
            <a:solidFill>
              <a:srgbClr val="FFFF00"/>
            </a:solidFill>
          </a:ln>
        </p:spPr>
        <p:txBody>
          <a:bodyPr/>
          <a:lstStyle/>
          <a:p>
            <a:r>
              <a:rPr lang="en-GB" dirty="0" smtClean="0">
                <a:latin typeface="Kristen ITC" panose="03050502040202030202" pitchFamily="66" charset="0"/>
              </a:rPr>
              <a:t>Stanza 5</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pPr marL="0" indent="0">
              <a:buNone/>
            </a:pPr>
            <a:r>
              <a:rPr lang="en-GB" sz="4400" dirty="0">
                <a:latin typeface="Tahoma" panose="020B0604030504040204" pitchFamily="34" charset="0"/>
                <a:ea typeface="Tahoma" panose="020B0604030504040204" pitchFamily="34" charset="0"/>
                <a:cs typeface="Tahoma" panose="020B0604030504040204" pitchFamily="34" charset="0"/>
              </a:rPr>
              <a:t>The allotment of death.</a:t>
            </a:r>
          </a:p>
          <a:p>
            <a:pPr marL="0" indent="0">
              <a:buNone/>
            </a:pPr>
            <a:r>
              <a:rPr lang="en-GB" sz="4400" dirty="0">
                <a:latin typeface="Tahoma" panose="020B0604030504040204" pitchFamily="34" charset="0"/>
                <a:ea typeface="Tahoma" panose="020B0604030504040204" pitchFamily="34" charset="0"/>
                <a:cs typeface="Tahoma" panose="020B0604030504040204" pitchFamily="34" charset="0"/>
              </a:rPr>
              <a:t>For the one path of my flight is direct</a:t>
            </a:r>
          </a:p>
          <a:p>
            <a:pPr marL="0" indent="0">
              <a:buNone/>
            </a:pPr>
            <a:r>
              <a:rPr lang="en-GB" sz="4400" dirty="0">
                <a:latin typeface="Tahoma" panose="020B0604030504040204" pitchFamily="34" charset="0"/>
                <a:ea typeface="Tahoma" panose="020B0604030504040204" pitchFamily="34" charset="0"/>
                <a:cs typeface="Tahoma" panose="020B0604030504040204" pitchFamily="34" charset="0"/>
              </a:rPr>
              <a:t>Through the bones of the living.</a:t>
            </a:r>
          </a:p>
          <a:p>
            <a:pPr marL="0" indent="0">
              <a:buNone/>
            </a:pPr>
            <a:r>
              <a:rPr lang="en-GB" sz="4400" dirty="0">
                <a:latin typeface="Tahoma" panose="020B0604030504040204" pitchFamily="34" charset="0"/>
                <a:ea typeface="Tahoma" panose="020B0604030504040204" pitchFamily="34" charset="0"/>
                <a:cs typeface="Tahoma" panose="020B0604030504040204" pitchFamily="34" charset="0"/>
              </a:rPr>
              <a:t>No arguments assert my right:</a:t>
            </a:r>
          </a:p>
          <a:p>
            <a:endParaRPr lang="en-GB" dirty="0"/>
          </a:p>
        </p:txBody>
      </p:sp>
    </p:spTree>
    <p:extLst>
      <p:ext uri="{BB962C8B-B14F-4D97-AF65-F5344CB8AC3E}">
        <p14:creationId xmlns="" xmlns:p14="http://schemas.microsoft.com/office/powerpoint/2010/main" val="4183469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932</Words>
  <Application>Microsoft Office PowerPoint</Application>
  <PresentationFormat>Custom</PresentationFormat>
  <Paragraphs>89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Understanding your stanza</vt:lpstr>
      <vt:lpstr>Slide 5</vt:lpstr>
      <vt:lpstr>Stanza 2</vt:lpstr>
      <vt:lpstr>Stanza 3</vt:lpstr>
      <vt:lpstr>Stanza 4</vt:lpstr>
      <vt:lpstr>Stanza 5</vt:lpstr>
      <vt:lpstr>Stanza 6</vt:lpstr>
      <vt:lpstr>Slide 11</vt:lpstr>
      <vt:lpstr>WAGOLL- How is the hawk presented to the reader?</vt:lpstr>
      <vt:lpstr>Sentence stems to use:</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24th September 2015</dc:title>
  <dc:creator>Amy Harrison</dc:creator>
  <cp:lastModifiedBy>mcsweeney.m</cp:lastModifiedBy>
  <cp:revision>17</cp:revision>
  <dcterms:created xsi:type="dcterms:W3CDTF">2015-09-23T21:49:39Z</dcterms:created>
  <dcterms:modified xsi:type="dcterms:W3CDTF">2016-03-15T14:41:53Z</dcterms:modified>
</cp:coreProperties>
</file>